
<file path=[Content_Types].xml><?xml version="1.0" encoding="utf-8"?>
<Types xmlns="http://schemas.openxmlformats.org/package/2006/content-types">
  <Default Extension="jpeg" ContentType="image/jpe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DBB75A7-6E43-4254-8174-91CBADEC5948}" v="29" dt="2024-08-01T01:11:45.57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91" autoAdjust="0"/>
    <p:restoredTop sz="94660"/>
  </p:normalViewPr>
  <p:slideViewPr>
    <p:cSldViewPr snapToGrid="0">
      <p:cViewPr>
        <p:scale>
          <a:sx n="65" d="100"/>
          <a:sy n="65" d="100"/>
        </p:scale>
        <p:origin x="1848" y="8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tian Casals Ortiz" userId="88626ae39afd791f" providerId="LiveId" clId="{BDBB75A7-6E43-4254-8174-91CBADEC5948}"/>
    <pc:docChg chg="undo redo custSel addSld delSld modSld">
      <pc:chgData name="Christian Casals Ortiz" userId="88626ae39afd791f" providerId="LiveId" clId="{BDBB75A7-6E43-4254-8174-91CBADEC5948}" dt="2024-08-01T01:12:57.838" v="1102" actId="207"/>
      <pc:docMkLst>
        <pc:docMk/>
      </pc:docMkLst>
      <pc:sldChg chg="modSp">
        <pc:chgData name="Christian Casals Ortiz" userId="88626ae39afd791f" providerId="LiveId" clId="{BDBB75A7-6E43-4254-8174-91CBADEC5948}" dt="2024-08-01T00:55:42.633" v="511"/>
        <pc:sldMkLst>
          <pc:docMk/>
          <pc:sldMk cId="1687262886" sldId="256"/>
        </pc:sldMkLst>
        <pc:spChg chg="mod">
          <ac:chgData name="Christian Casals Ortiz" userId="88626ae39afd791f" providerId="LiveId" clId="{BDBB75A7-6E43-4254-8174-91CBADEC5948}" dt="2024-08-01T00:55:42.633" v="511"/>
          <ac:spMkLst>
            <pc:docMk/>
            <pc:sldMk cId="1687262886" sldId="256"/>
            <ac:spMk id="2" creationId="{DF3F6EA3-54EF-ED2D-4623-D14A5B4D3435}"/>
          </ac:spMkLst>
        </pc:spChg>
        <pc:spChg chg="mod">
          <ac:chgData name="Christian Casals Ortiz" userId="88626ae39afd791f" providerId="LiveId" clId="{BDBB75A7-6E43-4254-8174-91CBADEC5948}" dt="2024-08-01T00:55:42.633" v="511"/>
          <ac:spMkLst>
            <pc:docMk/>
            <pc:sldMk cId="1687262886" sldId="256"/>
            <ac:spMk id="3" creationId="{4712CF4D-2246-656A-51EB-C9485D2175BC}"/>
          </ac:spMkLst>
        </pc:spChg>
      </pc:sldChg>
      <pc:sldChg chg="addSp delSp modSp mod delDesignElem">
        <pc:chgData name="Christian Casals Ortiz" userId="88626ae39afd791f" providerId="LiveId" clId="{BDBB75A7-6E43-4254-8174-91CBADEC5948}" dt="2024-08-01T00:55:42.633" v="511"/>
        <pc:sldMkLst>
          <pc:docMk/>
          <pc:sldMk cId="348431385" sldId="258"/>
        </pc:sldMkLst>
        <pc:spChg chg="mod">
          <ac:chgData name="Christian Casals Ortiz" userId="88626ae39afd791f" providerId="LiveId" clId="{BDBB75A7-6E43-4254-8174-91CBADEC5948}" dt="2024-08-01T00:55:42.633" v="511"/>
          <ac:spMkLst>
            <pc:docMk/>
            <pc:sldMk cId="348431385" sldId="258"/>
            <ac:spMk id="3" creationId="{3AC0C642-BF1D-10C2-A63A-010D5E96BA1B}"/>
          </ac:spMkLst>
        </pc:spChg>
        <pc:spChg chg="add del mod">
          <ac:chgData name="Christian Casals Ortiz" userId="88626ae39afd791f" providerId="LiveId" clId="{BDBB75A7-6E43-4254-8174-91CBADEC5948}" dt="2024-07-27T14:41:05.306" v="5" actId="931"/>
          <ac:spMkLst>
            <pc:docMk/>
            <pc:sldMk cId="348431385" sldId="258"/>
            <ac:spMk id="27" creationId="{B3FC9B91-31B1-C966-0966-B4201015B6F7}"/>
          </ac:spMkLst>
        </pc:spChg>
        <pc:spChg chg="add del">
          <ac:chgData name="Christian Casals Ortiz" userId="88626ae39afd791f" providerId="LiveId" clId="{BDBB75A7-6E43-4254-8174-91CBADEC5948}" dt="2024-08-01T00:55:42.633" v="511"/>
          <ac:spMkLst>
            <pc:docMk/>
            <pc:sldMk cId="348431385" sldId="258"/>
            <ac:spMk id="59" creationId="{B95B9BA8-1D69-4796-85F5-B6D0BD52354B}"/>
          </ac:spMkLst>
        </pc:spChg>
        <pc:picChg chg="del">
          <ac:chgData name="Christian Casals Ortiz" userId="88626ae39afd791f" providerId="LiveId" clId="{BDBB75A7-6E43-4254-8174-91CBADEC5948}" dt="2024-07-27T14:40:13.011" v="2" actId="478"/>
          <ac:picMkLst>
            <pc:docMk/>
            <pc:sldMk cId="348431385" sldId="258"/>
            <ac:picMk id="25" creationId="{65C22EED-1856-E181-CF62-374201DF7392}"/>
          </ac:picMkLst>
        </pc:picChg>
        <pc:picChg chg="add mod">
          <ac:chgData name="Christian Casals Ortiz" userId="88626ae39afd791f" providerId="LiveId" clId="{BDBB75A7-6E43-4254-8174-91CBADEC5948}" dt="2024-07-27T14:40:26.638" v="4" actId="931"/>
          <ac:picMkLst>
            <pc:docMk/>
            <pc:sldMk cId="348431385" sldId="258"/>
            <ac:picMk id="29" creationId="{82145FBB-E7E5-A5F1-1F66-2D8271961A0C}"/>
          </ac:picMkLst>
        </pc:picChg>
        <pc:picChg chg="add mod">
          <ac:chgData name="Christian Casals Ortiz" userId="88626ae39afd791f" providerId="LiveId" clId="{BDBB75A7-6E43-4254-8174-91CBADEC5948}" dt="2024-07-27T14:41:22.747" v="11" actId="1076"/>
          <ac:picMkLst>
            <pc:docMk/>
            <pc:sldMk cId="348431385" sldId="258"/>
            <ac:picMk id="32" creationId="{39208A9E-1303-5C9B-7614-C7281511FC08}"/>
          </ac:picMkLst>
        </pc:picChg>
      </pc:sldChg>
      <pc:sldChg chg="addSp delSp modSp mod delDesignElem">
        <pc:chgData name="Christian Casals Ortiz" userId="88626ae39afd791f" providerId="LiveId" clId="{BDBB75A7-6E43-4254-8174-91CBADEC5948}" dt="2024-08-01T00:55:42.633" v="511"/>
        <pc:sldMkLst>
          <pc:docMk/>
          <pc:sldMk cId="746294753" sldId="259"/>
        </pc:sldMkLst>
        <pc:spChg chg="mod">
          <ac:chgData name="Christian Casals Ortiz" userId="88626ae39afd791f" providerId="LiveId" clId="{BDBB75A7-6E43-4254-8174-91CBADEC5948}" dt="2024-08-01T00:55:42.633" v="511"/>
          <ac:spMkLst>
            <pc:docMk/>
            <pc:sldMk cId="746294753" sldId="259"/>
            <ac:spMk id="3" creationId="{3AC0C642-BF1D-10C2-A63A-010D5E96BA1B}"/>
          </ac:spMkLst>
        </pc:spChg>
        <pc:spChg chg="add del">
          <ac:chgData name="Christian Casals Ortiz" userId="88626ae39afd791f" providerId="LiveId" clId="{BDBB75A7-6E43-4254-8174-91CBADEC5948}" dt="2024-08-01T00:55:42.633" v="511"/>
          <ac:spMkLst>
            <pc:docMk/>
            <pc:sldMk cId="746294753" sldId="259"/>
            <ac:spMk id="58" creationId="{B95B9BA8-1D69-4796-85F5-B6D0BD52354B}"/>
          </ac:spMkLst>
        </pc:spChg>
      </pc:sldChg>
      <pc:sldChg chg="addSp delSp modSp mod delDesignElem">
        <pc:chgData name="Christian Casals Ortiz" userId="88626ae39afd791f" providerId="LiveId" clId="{BDBB75A7-6E43-4254-8174-91CBADEC5948}" dt="2024-08-01T00:55:42.633" v="511"/>
        <pc:sldMkLst>
          <pc:docMk/>
          <pc:sldMk cId="953681069" sldId="260"/>
        </pc:sldMkLst>
        <pc:spChg chg="mod">
          <ac:chgData name="Christian Casals Ortiz" userId="88626ae39afd791f" providerId="LiveId" clId="{BDBB75A7-6E43-4254-8174-91CBADEC5948}" dt="2024-08-01T00:55:42.633" v="511"/>
          <ac:spMkLst>
            <pc:docMk/>
            <pc:sldMk cId="953681069" sldId="260"/>
            <ac:spMk id="3" creationId="{3AC0C642-BF1D-10C2-A63A-010D5E96BA1B}"/>
          </ac:spMkLst>
        </pc:spChg>
        <pc:spChg chg="add del">
          <ac:chgData name="Christian Casals Ortiz" userId="88626ae39afd791f" providerId="LiveId" clId="{BDBB75A7-6E43-4254-8174-91CBADEC5948}" dt="2024-08-01T00:55:42.633" v="511"/>
          <ac:spMkLst>
            <pc:docMk/>
            <pc:sldMk cId="953681069" sldId="260"/>
            <ac:spMk id="63" creationId="{B95B9BA8-1D69-4796-85F5-B6D0BD52354B}"/>
          </ac:spMkLst>
        </pc:spChg>
      </pc:sldChg>
      <pc:sldChg chg="addSp delSp modSp mod delDesignElem">
        <pc:chgData name="Christian Casals Ortiz" userId="88626ae39afd791f" providerId="LiveId" clId="{BDBB75A7-6E43-4254-8174-91CBADEC5948}" dt="2024-08-01T00:55:42.633" v="511"/>
        <pc:sldMkLst>
          <pc:docMk/>
          <pc:sldMk cId="1377345524" sldId="261"/>
        </pc:sldMkLst>
        <pc:spChg chg="mod">
          <ac:chgData name="Christian Casals Ortiz" userId="88626ae39afd791f" providerId="LiveId" clId="{BDBB75A7-6E43-4254-8174-91CBADEC5948}" dt="2024-08-01T00:55:42.633" v="511"/>
          <ac:spMkLst>
            <pc:docMk/>
            <pc:sldMk cId="1377345524" sldId="261"/>
            <ac:spMk id="435" creationId="{3AC0C642-BF1D-10C2-A63A-010D5E96BA1B}"/>
          </ac:spMkLst>
        </pc:spChg>
        <pc:spChg chg="add del">
          <ac:chgData name="Christian Casals Ortiz" userId="88626ae39afd791f" providerId="LiveId" clId="{BDBB75A7-6E43-4254-8174-91CBADEC5948}" dt="2024-08-01T00:55:42.633" v="511"/>
          <ac:spMkLst>
            <pc:docMk/>
            <pc:sldMk cId="1377345524" sldId="261"/>
            <ac:spMk id="457" creationId="{B95B9BA8-1D69-4796-85F5-B6D0BD52354B}"/>
          </ac:spMkLst>
        </pc:spChg>
        <pc:picChg chg="mod">
          <ac:chgData name="Christian Casals Ortiz" userId="88626ae39afd791f" providerId="LiveId" clId="{BDBB75A7-6E43-4254-8174-91CBADEC5948}" dt="2024-07-27T14:41:54.735" v="13" actId="1076"/>
          <ac:picMkLst>
            <pc:docMk/>
            <pc:sldMk cId="1377345524" sldId="261"/>
            <ac:picMk id="6" creationId="{36A89065-384C-7AA2-4033-8F8E904AEB61}"/>
          </ac:picMkLst>
        </pc:picChg>
      </pc:sldChg>
      <pc:sldChg chg="addSp delSp modSp mod delDesignElem">
        <pc:chgData name="Christian Casals Ortiz" userId="88626ae39afd791f" providerId="LiveId" clId="{BDBB75A7-6E43-4254-8174-91CBADEC5948}" dt="2024-08-01T00:55:42.633" v="511"/>
        <pc:sldMkLst>
          <pc:docMk/>
          <pc:sldMk cId="1322495153" sldId="262"/>
        </pc:sldMkLst>
        <pc:spChg chg="mod">
          <ac:chgData name="Christian Casals Ortiz" userId="88626ae39afd791f" providerId="LiveId" clId="{BDBB75A7-6E43-4254-8174-91CBADEC5948}" dt="2024-08-01T00:55:42.633" v="511"/>
          <ac:spMkLst>
            <pc:docMk/>
            <pc:sldMk cId="1322495153" sldId="262"/>
            <ac:spMk id="435" creationId="{3AC0C642-BF1D-10C2-A63A-010D5E96BA1B}"/>
          </ac:spMkLst>
        </pc:spChg>
        <pc:spChg chg="add del">
          <ac:chgData name="Christian Casals Ortiz" userId="88626ae39afd791f" providerId="LiveId" clId="{BDBB75A7-6E43-4254-8174-91CBADEC5948}" dt="2024-08-01T00:55:42.633" v="511"/>
          <ac:spMkLst>
            <pc:docMk/>
            <pc:sldMk cId="1322495153" sldId="262"/>
            <ac:spMk id="457" creationId="{B95B9BA8-1D69-4796-85F5-B6D0BD52354B}"/>
          </ac:spMkLst>
        </pc:spChg>
      </pc:sldChg>
      <pc:sldChg chg="addSp delSp modSp mod delDesignElem">
        <pc:chgData name="Christian Casals Ortiz" userId="88626ae39afd791f" providerId="LiveId" clId="{BDBB75A7-6E43-4254-8174-91CBADEC5948}" dt="2024-08-01T00:55:42.633" v="511"/>
        <pc:sldMkLst>
          <pc:docMk/>
          <pc:sldMk cId="4059911317" sldId="263"/>
        </pc:sldMkLst>
        <pc:spChg chg="mod">
          <ac:chgData name="Christian Casals Ortiz" userId="88626ae39afd791f" providerId="LiveId" clId="{BDBB75A7-6E43-4254-8174-91CBADEC5948}" dt="2024-08-01T00:55:42.633" v="511"/>
          <ac:spMkLst>
            <pc:docMk/>
            <pc:sldMk cId="4059911317" sldId="263"/>
            <ac:spMk id="435" creationId="{3AC0C642-BF1D-10C2-A63A-010D5E96BA1B}"/>
          </ac:spMkLst>
        </pc:spChg>
        <pc:spChg chg="add del">
          <ac:chgData name="Christian Casals Ortiz" userId="88626ae39afd791f" providerId="LiveId" clId="{BDBB75A7-6E43-4254-8174-91CBADEC5948}" dt="2024-08-01T00:55:42.633" v="511"/>
          <ac:spMkLst>
            <pc:docMk/>
            <pc:sldMk cId="4059911317" sldId="263"/>
            <ac:spMk id="457" creationId="{B95B9BA8-1D69-4796-85F5-B6D0BD52354B}"/>
          </ac:spMkLst>
        </pc:spChg>
      </pc:sldChg>
      <pc:sldChg chg="addSp delSp modSp mod delDesignElem">
        <pc:chgData name="Christian Casals Ortiz" userId="88626ae39afd791f" providerId="LiveId" clId="{BDBB75A7-6E43-4254-8174-91CBADEC5948}" dt="2024-08-01T00:55:42.633" v="511"/>
        <pc:sldMkLst>
          <pc:docMk/>
          <pc:sldMk cId="3059676626" sldId="264"/>
        </pc:sldMkLst>
        <pc:spChg chg="mod">
          <ac:chgData name="Christian Casals Ortiz" userId="88626ae39afd791f" providerId="LiveId" clId="{BDBB75A7-6E43-4254-8174-91CBADEC5948}" dt="2024-08-01T00:55:42.633" v="511"/>
          <ac:spMkLst>
            <pc:docMk/>
            <pc:sldMk cId="3059676626" sldId="264"/>
            <ac:spMk id="435" creationId="{3AC0C642-BF1D-10C2-A63A-010D5E96BA1B}"/>
          </ac:spMkLst>
        </pc:spChg>
        <pc:spChg chg="add del">
          <ac:chgData name="Christian Casals Ortiz" userId="88626ae39afd791f" providerId="LiveId" clId="{BDBB75A7-6E43-4254-8174-91CBADEC5948}" dt="2024-08-01T00:55:42.633" v="511"/>
          <ac:spMkLst>
            <pc:docMk/>
            <pc:sldMk cId="3059676626" sldId="264"/>
            <ac:spMk id="457" creationId="{B95B9BA8-1D69-4796-85F5-B6D0BD52354B}"/>
          </ac:spMkLst>
        </pc:spChg>
      </pc:sldChg>
      <pc:sldChg chg="addSp delSp modSp mod delDesignElem">
        <pc:chgData name="Christian Casals Ortiz" userId="88626ae39afd791f" providerId="LiveId" clId="{BDBB75A7-6E43-4254-8174-91CBADEC5948}" dt="2024-08-01T00:55:42.633" v="511"/>
        <pc:sldMkLst>
          <pc:docMk/>
          <pc:sldMk cId="3788871640" sldId="265"/>
        </pc:sldMkLst>
        <pc:spChg chg="mod">
          <ac:chgData name="Christian Casals Ortiz" userId="88626ae39afd791f" providerId="LiveId" clId="{BDBB75A7-6E43-4254-8174-91CBADEC5948}" dt="2024-08-01T00:55:42.633" v="511"/>
          <ac:spMkLst>
            <pc:docMk/>
            <pc:sldMk cId="3788871640" sldId="265"/>
            <ac:spMk id="2" creationId="{CD98FA2B-DE86-C5E1-885D-45BBF31CC065}"/>
          </ac:spMkLst>
        </pc:spChg>
        <pc:spChg chg="add del">
          <ac:chgData name="Christian Casals Ortiz" userId="88626ae39afd791f" providerId="LiveId" clId="{BDBB75A7-6E43-4254-8174-91CBADEC5948}" dt="2024-08-01T00:55:42.633" v="511"/>
          <ac:spMkLst>
            <pc:docMk/>
            <pc:sldMk cId="3788871640" sldId="265"/>
            <ac:spMk id="457" creationId="{B95B9BA8-1D69-4796-85F5-B6D0BD52354B}"/>
          </ac:spMkLst>
        </pc:spChg>
      </pc:sldChg>
      <pc:sldChg chg="addSp delSp delDesignElem">
        <pc:chgData name="Christian Casals Ortiz" userId="88626ae39afd791f" providerId="LiveId" clId="{BDBB75A7-6E43-4254-8174-91CBADEC5948}" dt="2024-08-01T00:55:42.633" v="511"/>
        <pc:sldMkLst>
          <pc:docMk/>
          <pc:sldMk cId="2243558294" sldId="266"/>
        </pc:sldMkLst>
        <pc:spChg chg="add del">
          <ac:chgData name="Christian Casals Ortiz" userId="88626ae39afd791f" providerId="LiveId" clId="{BDBB75A7-6E43-4254-8174-91CBADEC5948}" dt="2024-08-01T00:55:42.633" v="511"/>
          <ac:spMkLst>
            <pc:docMk/>
            <pc:sldMk cId="2243558294" sldId="266"/>
            <ac:spMk id="457" creationId="{B95B9BA8-1D69-4796-85F5-B6D0BD52354B}"/>
          </ac:spMkLst>
        </pc:spChg>
      </pc:sldChg>
      <pc:sldChg chg="addSp delSp modSp mod delDesignElem">
        <pc:chgData name="Christian Casals Ortiz" userId="88626ae39afd791f" providerId="LiveId" clId="{BDBB75A7-6E43-4254-8174-91CBADEC5948}" dt="2024-08-01T00:55:42.633" v="511"/>
        <pc:sldMkLst>
          <pc:docMk/>
          <pc:sldMk cId="2005544213" sldId="267"/>
        </pc:sldMkLst>
        <pc:spChg chg="mod">
          <ac:chgData name="Christian Casals Ortiz" userId="88626ae39afd791f" providerId="LiveId" clId="{BDBB75A7-6E43-4254-8174-91CBADEC5948}" dt="2024-07-27T15:18:53.532" v="49" actId="207"/>
          <ac:spMkLst>
            <pc:docMk/>
            <pc:sldMk cId="2005544213" sldId="267"/>
            <ac:spMk id="435" creationId="{3AC0C642-BF1D-10C2-A63A-010D5E96BA1B}"/>
          </ac:spMkLst>
        </pc:spChg>
        <pc:spChg chg="add del">
          <ac:chgData name="Christian Casals Ortiz" userId="88626ae39afd791f" providerId="LiveId" clId="{BDBB75A7-6E43-4254-8174-91CBADEC5948}" dt="2024-08-01T00:55:42.633" v="511"/>
          <ac:spMkLst>
            <pc:docMk/>
            <pc:sldMk cId="2005544213" sldId="267"/>
            <ac:spMk id="457" creationId="{B95B9BA8-1D69-4796-85F5-B6D0BD52354B}"/>
          </ac:spMkLst>
        </pc:spChg>
        <pc:picChg chg="del">
          <ac:chgData name="Christian Casals Ortiz" userId="88626ae39afd791f" providerId="LiveId" clId="{BDBB75A7-6E43-4254-8174-91CBADEC5948}" dt="2024-07-27T15:18:56.650" v="50" actId="478"/>
          <ac:picMkLst>
            <pc:docMk/>
            <pc:sldMk cId="2005544213" sldId="267"/>
            <ac:picMk id="5" creationId="{F2EB01AE-1072-B971-0AD2-284BD3C45C3D}"/>
          </ac:picMkLst>
        </pc:picChg>
        <pc:picChg chg="add mod">
          <ac:chgData name="Christian Casals Ortiz" userId="88626ae39afd791f" providerId="LiveId" clId="{BDBB75A7-6E43-4254-8174-91CBADEC5948}" dt="2024-07-27T15:20:01.022" v="55" actId="14100"/>
          <ac:picMkLst>
            <pc:docMk/>
            <pc:sldMk cId="2005544213" sldId="267"/>
            <ac:picMk id="7" creationId="{AE1EA942-A1BA-A199-58E9-E11E1BA66BF4}"/>
          </ac:picMkLst>
        </pc:picChg>
      </pc:sldChg>
      <pc:sldChg chg="addSp delSp modSp mod delDesignElem">
        <pc:chgData name="Christian Casals Ortiz" userId="88626ae39afd791f" providerId="LiveId" clId="{BDBB75A7-6E43-4254-8174-91CBADEC5948}" dt="2024-08-01T00:55:42.633" v="511"/>
        <pc:sldMkLst>
          <pc:docMk/>
          <pc:sldMk cId="1340855735" sldId="268"/>
        </pc:sldMkLst>
        <pc:spChg chg="mod">
          <ac:chgData name="Christian Casals Ortiz" userId="88626ae39afd791f" providerId="LiveId" clId="{BDBB75A7-6E43-4254-8174-91CBADEC5948}" dt="2024-07-27T14:55:44.286" v="43" actId="207"/>
          <ac:spMkLst>
            <pc:docMk/>
            <pc:sldMk cId="1340855735" sldId="268"/>
            <ac:spMk id="435" creationId="{3AC0C642-BF1D-10C2-A63A-010D5E96BA1B}"/>
          </ac:spMkLst>
        </pc:spChg>
        <pc:spChg chg="add del">
          <ac:chgData name="Christian Casals Ortiz" userId="88626ae39afd791f" providerId="LiveId" clId="{BDBB75A7-6E43-4254-8174-91CBADEC5948}" dt="2024-08-01T00:55:42.633" v="511"/>
          <ac:spMkLst>
            <pc:docMk/>
            <pc:sldMk cId="1340855735" sldId="268"/>
            <ac:spMk id="457" creationId="{B95B9BA8-1D69-4796-85F5-B6D0BD52354B}"/>
          </ac:spMkLst>
        </pc:spChg>
      </pc:sldChg>
      <pc:sldChg chg="addSp delSp delDesignElem">
        <pc:chgData name="Christian Casals Ortiz" userId="88626ae39afd791f" providerId="LiveId" clId="{BDBB75A7-6E43-4254-8174-91CBADEC5948}" dt="2024-08-01T00:55:42.633" v="511"/>
        <pc:sldMkLst>
          <pc:docMk/>
          <pc:sldMk cId="3355148815" sldId="269"/>
        </pc:sldMkLst>
        <pc:spChg chg="add del">
          <ac:chgData name="Christian Casals Ortiz" userId="88626ae39afd791f" providerId="LiveId" clId="{BDBB75A7-6E43-4254-8174-91CBADEC5948}" dt="2024-08-01T00:55:42.633" v="511"/>
          <ac:spMkLst>
            <pc:docMk/>
            <pc:sldMk cId="3355148815" sldId="269"/>
            <ac:spMk id="457" creationId="{B95B9BA8-1D69-4796-85F5-B6D0BD52354B}"/>
          </ac:spMkLst>
        </pc:spChg>
      </pc:sldChg>
      <pc:sldChg chg="addSp delSp delDesignElem">
        <pc:chgData name="Christian Casals Ortiz" userId="88626ae39afd791f" providerId="LiveId" clId="{BDBB75A7-6E43-4254-8174-91CBADEC5948}" dt="2024-08-01T00:55:42.633" v="511"/>
        <pc:sldMkLst>
          <pc:docMk/>
          <pc:sldMk cId="2822360303" sldId="270"/>
        </pc:sldMkLst>
        <pc:spChg chg="add del">
          <ac:chgData name="Christian Casals Ortiz" userId="88626ae39afd791f" providerId="LiveId" clId="{BDBB75A7-6E43-4254-8174-91CBADEC5948}" dt="2024-08-01T00:55:42.633" v="511"/>
          <ac:spMkLst>
            <pc:docMk/>
            <pc:sldMk cId="2822360303" sldId="270"/>
            <ac:spMk id="457" creationId="{B95B9BA8-1D69-4796-85F5-B6D0BD52354B}"/>
          </ac:spMkLst>
        </pc:spChg>
      </pc:sldChg>
      <pc:sldChg chg="addSp delSp modSp mod delDesignElem">
        <pc:chgData name="Christian Casals Ortiz" userId="88626ae39afd791f" providerId="LiveId" clId="{BDBB75A7-6E43-4254-8174-91CBADEC5948}" dt="2024-08-01T00:55:42.633" v="511"/>
        <pc:sldMkLst>
          <pc:docMk/>
          <pc:sldMk cId="2548770013" sldId="271"/>
        </pc:sldMkLst>
        <pc:spChg chg="mod">
          <ac:chgData name="Christian Casals Ortiz" userId="88626ae39afd791f" providerId="LiveId" clId="{BDBB75A7-6E43-4254-8174-91CBADEC5948}" dt="2024-08-01T00:55:42.633" v="511"/>
          <ac:spMkLst>
            <pc:docMk/>
            <pc:sldMk cId="2548770013" sldId="271"/>
            <ac:spMk id="435" creationId="{3AC0C642-BF1D-10C2-A63A-010D5E96BA1B}"/>
          </ac:spMkLst>
        </pc:spChg>
        <pc:spChg chg="add del">
          <ac:chgData name="Christian Casals Ortiz" userId="88626ae39afd791f" providerId="LiveId" clId="{BDBB75A7-6E43-4254-8174-91CBADEC5948}" dt="2024-08-01T00:55:42.633" v="511"/>
          <ac:spMkLst>
            <pc:docMk/>
            <pc:sldMk cId="2548770013" sldId="271"/>
            <ac:spMk id="457" creationId="{B95B9BA8-1D69-4796-85F5-B6D0BD52354B}"/>
          </ac:spMkLst>
        </pc:spChg>
        <pc:picChg chg="mod">
          <ac:chgData name="Christian Casals Ortiz" userId="88626ae39afd791f" providerId="LiveId" clId="{BDBB75A7-6E43-4254-8174-91CBADEC5948}" dt="2024-07-27T14:34:20.267" v="0" actId="14100"/>
          <ac:picMkLst>
            <pc:docMk/>
            <pc:sldMk cId="2548770013" sldId="271"/>
            <ac:picMk id="4" creationId="{860BE2A1-7AFE-872C-514C-41FD69699618}"/>
          </ac:picMkLst>
        </pc:picChg>
        <pc:picChg chg="mod">
          <ac:chgData name="Christian Casals Ortiz" userId="88626ae39afd791f" providerId="LiveId" clId="{BDBB75A7-6E43-4254-8174-91CBADEC5948}" dt="2024-07-27T14:34:23.377" v="1" actId="14100"/>
          <ac:picMkLst>
            <pc:docMk/>
            <pc:sldMk cId="2548770013" sldId="271"/>
            <ac:picMk id="7" creationId="{4A8B86A6-ECD6-1DA1-4802-000E68A9CE01}"/>
          </ac:picMkLst>
        </pc:picChg>
      </pc:sldChg>
      <pc:sldChg chg="addSp delSp modSp add mod delDesignElem">
        <pc:chgData name="Christian Casals Ortiz" userId="88626ae39afd791f" providerId="LiveId" clId="{BDBB75A7-6E43-4254-8174-91CBADEC5948}" dt="2024-08-01T00:55:42.633" v="511"/>
        <pc:sldMkLst>
          <pc:docMk/>
          <pc:sldMk cId="4204036426" sldId="272"/>
        </pc:sldMkLst>
        <pc:spChg chg="mod">
          <ac:chgData name="Christian Casals Ortiz" userId="88626ae39afd791f" providerId="LiveId" clId="{BDBB75A7-6E43-4254-8174-91CBADEC5948}" dt="2024-07-27T14:53:31.108" v="39" actId="20577"/>
          <ac:spMkLst>
            <pc:docMk/>
            <pc:sldMk cId="4204036426" sldId="272"/>
            <ac:spMk id="2" creationId="{CD98FA2B-DE86-C5E1-885D-45BBF31CC065}"/>
          </ac:spMkLst>
        </pc:spChg>
        <pc:spChg chg="mod">
          <ac:chgData name="Christian Casals Ortiz" userId="88626ae39afd791f" providerId="LiveId" clId="{BDBB75A7-6E43-4254-8174-91CBADEC5948}" dt="2024-07-27T15:58:19.834" v="217" actId="5793"/>
          <ac:spMkLst>
            <pc:docMk/>
            <pc:sldMk cId="4204036426" sldId="272"/>
            <ac:spMk id="435" creationId="{3AC0C642-BF1D-10C2-A63A-010D5E96BA1B}"/>
          </ac:spMkLst>
        </pc:spChg>
        <pc:spChg chg="add del">
          <ac:chgData name="Christian Casals Ortiz" userId="88626ae39afd791f" providerId="LiveId" clId="{BDBB75A7-6E43-4254-8174-91CBADEC5948}" dt="2024-08-01T00:55:42.633" v="511"/>
          <ac:spMkLst>
            <pc:docMk/>
            <pc:sldMk cId="4204036426" sldId="272"/>
            <ac:spMk id="457" creationId="{B95B9BA8-1D69-4796-85F5-B6D0BD52354B}"/>
          </ac:spMkLst>
        </pc:spChg>
      </pc:sldChg>
      <pc:sldChg chg="addSp delSp modSp add mod delDesignElem">
        <pc:chgData name="Christian Casals Ortiz" userId="88626ae39afd791f" providerId="LiveId" clId="{BDBB75A7-6E43-4254-8174-91CBADEC5948}" dt="2024-08-01T00:55:42.633" v="511"/>
        <pc:sldMkLst>
          <pc:docMk/>
          <pc:sldMk cId="3434273155" sldId="273"/>
        </pc:sldMkLst>
        <pc:spChg chg="mod">
          <ac:chgData name="Christian Casals Ortiz" userId="88626ae39afd791f" providerId="LiveId" clId="{BDBB75A7-6E43-4254-8174-91CBADEC5948}" dt="2024-07-27T22:17:02.959" v="415" actId="20577"/>
          <ac:spMkLst>
            <pc:docMk/>
            <pc:sldMk cId="3434273155" sldId="273"/>
            <ac:spMk id="435" creationId="{3AC0C642-BF1D-10C2-A63A-010D5E96BA1B}"/>
          </ac:spMkLst>
        </pc:spChg>
        <pc:spChg chg="add del">
          <ac:chgData name="Christian Casals Ortiz" userId="88626ae39afd791f" providerId="LiveId" clId="{BDBB75A7-6E43-4254-8174-91CBADEC5948}" dt="2024-08-01T00:55:42.633" v="511"/>
          <ac:spMkLst>
            <pc:docMk/>
            <pc:sldMk cId="3434273155" sldId="273"/>
            <ac:spMk id="457" creationId="{B95B9BA8-1D69-4796-85F5-B6D0BD52354B}"/>
          </ac:spMkLst>
        </pc:spChg>
        <pc:picChg chg="del">
          <ac:chgData name="Christian Casals Ortiz" userId="88626ae39afd791f" providerId="LiveId" clId="{BDBB75A7-6E43-4254-8174-91CBADEC5948}" dt="2024-07-27T22:11:58.613" v="229" actId="478"/>
          <ac:picMkLst>
            <pc:docMk/>
            <pc:sldMk cId="3434273155" sldId="273"/>
            <ac:picMk id="4" creationId="{860BE2A1-7AFE-872C-514C-41FD69699618}"/>
          </ac:picMkLst>
        </pc:picChg>
        <pc:picChg chg="add mod">
          <ac:chgData name="Christian Casals Ortiz" userId="88626ae39afd791f" providerId="LiveId" clId="{BDBB75A7-6E43-4254-8174-91CBADEC5948}" dt="2024-07-27T22:15:37.152" v="241" actId="14100"/>
          <ac:picMkLst>
            <pc:docMk/>
            <pc:sldMk cId="3434273155" sldId="273"/>
            <ac:picMk id="5" creationId="{20DCD30F-1538-C194-3A81-1B621A373B5D}"/>
          </ac:picMkLst>
        </pc:picChg>
        <pc:picChg chg="del">
          <ac:chgData name="Christian Casals Ortiz" userId="88626ae39afd791f" providerId="LiveId" clId="{BDBB75A7-6E43-4254-8174-91CBADEC5948}" dt="2024-07-27T22:11:59.724" v="230" actId="478"/>
          <ac:picMkLst>
            <pc:docMk/>
            <pc:sldMk cId="3434273155" sldId="273"/>
            <ac:picMk id="7" creationId="{4A8B86A6-ECD6-1DA1-4802-000E68A9CE01}"/>
          </ac:picMkLst>
        </pc:picChg>
        <pc:picChg chg="add mod">
          <ac:chgData name="Christian Casals Ortiz" userId="88626ae39afd791f" providerId="LiveId" clId="{BDBB75A7-6E43-4254-8174-91CBADEC5948}" dt="2024-07-27T22:15:46.477" v="245" actId="14100"/>
          <ac:picMkLst>
            <pc:docMk/>
            <pc:sldMk cId="3434273155" sldId="273"/>
            <ac:picMk id="8" creationId="{1744087F-F6EC-D091-5B41-EF049E500F26}"/>
          </ac:picMkLst>
        </pc:picChg>
      </pc:sldChg>
      <pc:sldChg chg="addSp delSp modSp add mod setBg modClrScheme delDesignElem chgLayout">
        <pc:chgData name="Christian Casals Ortiz" userId="88626ae39afd791f" providerId="LiveId" clId="{BDBB75A7-6E43-4254-8174-91CBADEC5948}" dt="2024-08-01T00:56:37.188" v="520" actId="20577"/>
        <pc:sldMkLst>
          <pc:docMk/>
          <pc:sldMk cId="2846607467" sldId="274"/>
        </pc:sldMkLst>
        <pc:spChg chg="mod ord">
          <ac:chgData name="Christian Casals Ortiz" userId="88626ae39afd791f" providerId="LiveId" clId="{BDBB75A7-6E43-4254-8174-91CBADEC5948}" dt="2024-08-01T00:56:07.383" v="513" actId="700"/>
          <ac:spMkLst>
            <pc:docMk/>
            <pc:sldMk cId="2846607467" sldId="274"/>
            <ac:spMk id="2" creationId="{CD98FA2B-DE86-C5E1-885D-45BBF31CC065}"/>
          </ac:spMkLst>
        </pc:spChg>
        <pc:spChg chg="mod ord">
          <ac:chgData name="Christian Casals Ortiz" userId="88626ae39afd791f" providerId="LiveId" clId="{BDBB75A7-6E43-4254-8174-91CBADEC5948}" dt="2024-08-01T00:56:37.188" v="520" actId="20577"/>
          <ac:spMkLst>
            <pc:docMk/>
            <pc:sldMk cId="2846607467" sldId="274"/>
            <ac:spMk id="435" creationId="{3AC0C642-BF1D-10C2-A63A-010D5E96BA1B}"/>
          </ac:spMkLst>
        </pc:spChg>
        <pc:spChg chg="add del">
          <ac:chgData name="Christian Casals Ortiz" userId="88626ae39afd791f" providerId="LiveId" clId="{BDBB75A7-6E43-4254-8174-91CBADEC5948}" dt="2024-08-01T00:56:07.383" v="513" actId="700"/>
          <ac:spMkLst>
            <pc:docMk/>
            <pc:sldMk cId="2846607467" sldId="274"/>
            <ac:spMk id="457" creationId="{B95B9BA8-1D69-4796-85F5-B6D0BD52354B}"/>
          </ac:spMkLst>
        </pc:spChg>
        <pc:picChg chg="del mod">
          <ac:chgData name="Christian Casals Ortiz" userId="88626ae39afd791f" providerId="LiveId" clId="{BDBB75A7-6E43-4254-8174-91CBADEC5948}" dt="2024-08-01T00:55:05.522" v="442" actId="478"/>
          <ac:picMkLst>
            <pc:docMk/>
            <pc:sldMk cId="2846607467" sldId="274"/>
            <ac:picMk id="5" creationId="{20DCD30F-1538-C194-3A81-1B621A373B5D}"/>
          </ac:picMkLst>
        </pc:picChg>
        <pc:picChg chg="del mod">
          <ac:chgData name="Christian Casals Ortiz" userId="88626ae39afd791f" providerId="LiveId" clId="{BDBB75A7-6E43-4254-8174-91CBADEC5948}" dt="2024-08-01T00:55:04.391" v="441" actId="478"/>
          <ac:picMkLst>
            <pc:docMk/>
            <pc:sldMk cId="2846607467" sldId="274"/>
            <ac:picMk id="8" creationId="{1744087F-F6EC-D091-5B41-EF049E500F26}"/>
          </ac:picMkLst>
        </pc:picChg>
      </pc:sldChg>
      <pc:sldChg chg="addSp delSp modSp add mod setBg">
        <pc:chgData name="Christian Casals Ortiz" userId="88626ae39afd791f" providerId="LiveId" clId="{BDBB75A7-6E43-4254-8174-91CBADEC5948}" dt="2024-08-01T01:12:57.838" v="1102" actId="207"/>
        <pc:sldMkLst>
          <pc:docMk/>
          <pc:sldMk cId="2743977436" sldId="275"/>
        </pc:sldMkLst>
        <pc:spChg chg="mod">
          <ac:chgData name="Christian Casals Ortiz" userId="88626ae39afd791f" providerId="LiveId" clId="{BDBB75A7-6E43-4254-8174-91CBADEC5948}" dt="2024-08-01T01:05:54.175" v="832"/>
          <ac:spMkLst>
            <pc:docMk/>
            <pc:sldMk cId="2743977436" sldId="275"/>
            <ac:spMk id="2" creationId="{CD98FA2B-DE86-C5E1-885D-45BBF31CC065}"/>
          </ac:spMkLst>
        </pc:spChg>
        <pc:spChg chg="add del mod">
          <ac:chgData name="Christian Casals Ortiz" userId="88626ae39afd791f" providerId="LiveId" clId="{BDBB75A7-6E43-4254-8174-91CBADEC5948}" dt="2024-08-01T01:06:27.842" v="849"/>
          <ac:spMkLst>
            <pc:docMk/>
            <pc:sldMk cId="2743977436" sldId="275"/>
            <ac:spMk id="10" creationId="{381A1FA8-E0B5-5F64-0013-9E0FB8ECCCCA}"/>
          </ac:spMkLst>
        </pc:spChg>
        <pc:spChg chg="add del">
          <ac:chgData name="Christian Casals Ortiz" userId="88626ae39afd791f" providerId="LiveId" clId="{BDBB75A7-6E43-4254-8174-91CBADEC5948}" dt="2024-08-01T01:06:41.533" v="858" actId="11529"/>
          <ac:spMkLst>
            <pc:docMk/>
            <pc:sldMk cId="2743977436" sldId="275"/>
            <ac:spMk id="11" creationId="{368B7E64-8F4C-44D6-3F18-73F38AF91E56}"/>
          </ac:spMkLst>
        </pc:spChg>
        <pc:spChg chg="add">
          <ac:chgData name="Christian Casals Ortiz" userId="88626ae39afd791f" providerId="LiveId" clId="{BDBB75A7-6E43-4254-8174-91CBADEC5948}" dt="2024-08-01T01:11:23.472" v="1054"/>
          <ac:spMkLst>
            <pc:docMk/>
            <pc:sldMk cId="2743977436" sldId="275"/>
            <ac:spMk id="16" creationId="{EEE079E6-41E9-2CC8-D6A7-AC18BD36CC98}"/>
          </ac:spMkLst>
        </pc:spChg>
        <pc:spChg chg="add del mod">
          <ac:chgData name="Christian Casals Ortiz" userId="88626ae39afd791f" providerId="LiveId" clId="{BDBB75A7-6E43-4254-8174-91CBADEC5948}" dt="2024-08-01T01:12:42.567" v="1097"/>
          <ac:spMkLst>
            <pc:docMk/>
            <pc:sldMk cId="2743977436" sldId="275"/>
            <ac:spMk id="17" creationId="{714DF3F9-96BA-0A06-E60F-6A3546F45C03}"/>
          </ac:spMkLst>
        </pc:spChg>
        <pc:spChg chg="add del mod">
          <ac:chgData name="Christian Casals Ortiz" userId="88626ae39afd791f" providerId="LiveId" clId="{BDBB75A7-6E43-4254-8174-91CBADEC5948}" dt="2024-08-01T01:12:42.568" v="1099"/>
          <ac:spMkLst>
            <pc:docMk/>
            <pc:sldMk cId="2743977436" sldId="275"/>
            <ac:spMk id="18" creationId="{F4071031-6176-75DE-E7D4-109111975206}"/>
          </ac:spMkLst>
        </pc:spChg>
        <pc:spChg chg="mod">
          <ac:chgData name="Christian Casals Ortiz" userId="88626ae39afd791f" providerId="LiveId" clId="{BDBB75A7-6E43-4254-8174-91CBADEC5948}" dt="2024-08-01T01:12:57.838" v="1102" actId="207"/>
          <ac:spMkLst>
            <pc:docMk/>
            <pc:sldMk cId="2743977436" sldId="275"/>
            <ac:spMk id="435" creationId="{3AC0C642-BF1D-10C2-A63A-010D5E96BA1B}"/>
          </ac:spMkLst>
        </pc:spChg>
        <pc:spChg chg="add">
          <ac:chgData name="Christian Casals Ortiz" userId="88626ae39afd791f" providerId="LiveId" clId="{BDBB75A7-6E43-4254-8174-91CBADEC5948}" dt="2024-08-01T00:57:22.693" v="522" actId="26606"/>
          <ac:spMkLst>
            <pc:docMk/>
            <pc:sldMk cId="2743977436" sldId="275"/>
            <ac:spMk id="441" creationId="{F944E337-3E5D-4A1F-A5A1-2057F25B8A7B}"/>
          </ac:spMkLst>
        </pc:spChg>
        <pc:spChg chg="add">
          <ac:chgData name="Christian Casals Ortiz" userId="88626ae39afd791f" providerId="LiveId" clId="{BDBB75A7-6E43-4254-8174-91CBADEC5948}" dt="2024-08-01T00:57:22.693" v="522" actId="26606"/>
          <ac:spMkLst>
            <pc:docMk/>
            <pc:sldMk cId="2743977436" sldId="275"/>
            <ac:spMk id="443" creationId="{4DA50D69-7CF7-4844-B844-A2B821C77F24}"/>
          </ac:spMkLst>
        </pc:spChg>
        <pc:picChg chg="add mod">
          <ac:chgData name="Christian Casals Ortiz" userId="88626ae39afd791f" providerId="LiveId" clId="{BDBB75A7-6E43-4254-8174-91CBADEC5948}" dt="2024-08-01T00:57:59.874" v="527" actId="931"/>
          <ac:picMkLst>
            <pc:docMk/>
            <pc:sldMk cId="2743977436" sldId="275"/>
            <ac:picMk id="4" creationId="{7F3BE05B-018F-F081-F217-C88C2F4CEC8E}"/>
          </ac:picMkLst>
        </pc:picChg>
        <pc:picChg chg="add mod">
          <ac:chgData name="Christian Casals Ortiz" userId="88626ae39afd791f" providerId="LiveId" clId="{BDBB75A7-6E43-4254-8174-91CBADEC5948}" dt="2024-08-01T01:05:21.797" v="798" actId="14100"/>
          <ac:picMkLst>
            <pc:docMk/>
            <pc:sldMk cId="2743977436" sldId="275"/>
            <ac:picMk id="6" creationId="{53799821-79D5-8A10-9B7F-CE5AA6EDD349}"/>
          </ac:picMkLst>
        </pc:picChg>
        <pc:picChg chg="add del mod">
          <ac:chgData name="Christian Casals Ortiz" userId="88626ae39afd791f" providerId="LiveId" clId="{BDBB75A7-6E43-4254-8174-91CBADEC5948}" dt="2024-08-01T01:09:18.910" v="1003" actId="478"/>
          <ac:picMkLst>
            <pc:docMk/>
            <pc:sldMk cId="2743977436" sldId="275"/>
            <ac:picMk id="8" creationId="{94C6BD97-D117-BE86-1C21-C4D7340CDF15}"/>
          </ac:picMkLst>
        </pc:picChg>
        <pc:picChg chg="add mod">
          <ac:chgData name="Christian Casals Ortiz" userId="88626ae39afd791f" providerId="LiveId" clId="{BDBB75A7-6E43-4254-8174-91CBADEC5948}" dt="2024-08-01T01:09:40.163" v="1007" actId="931"/>
          <ac:picMkLst>
            <pc:docMk/>
            <pc:sldMk cId="2743977436" sldId="275"/>
            <ac:picMk id="13" creationId="{239C693C-425D-D25B-DB4B-0CAE50A40A46}"/>
          </ac:picMkLst>
        </pc:picChg>
        <pc:picChg chg="add mod">
          <ac:chgData name="Christian Casals Ortiz" userId="88626ae39afd791f" providerId="LiveId" clId="{BDBB75A7-6E43-4254-8174-91CBADEC5948}" dt="2024-08-01T01:09:57.258" v="1012" actId="14100"/>
          <ac:picMkLst>
            <pc:docMk/>
            <pc:sldMk cId="2743977436" sldId="275"/>
            <ac:picMk id="15" creationId="{70869566-7328-BD55-2196-9B9307BB1390}"/>
          </ac:picMkLst>
        </pc:picChg>
        <pc:picChg chg="add mod">
          <ac:chgData name="Christian Casals Ortiz" userId="88626ae39afd791f" providerId="LiveId" clId="{BDBB75A7-6E43-4254-8174-91CBADEC5948}" dt="2024-08-01T01:06:21.070" v="847" actId="1076"/>
          <ac:picMkLst>
            <pc:docMk/>
            <pc:sldMk cId="2743977436" sldId="275"/>
            <ac:picMk id="437" creationId="{AF642F86-3C31-1921-9407-D30F2F44942D}"/>
          </ac:picMkLst>
        </pc:picChg>
      </pc:sldChg>
      <pc:sldChg chg="modSp new del">
        <pc:chgData name="Christian Casals Ortiz" userId="88626ae39afd791f" providerId="LiveId" clId="{BDBB75A7-6E43-4254-8174-91CBADEC5948}" dt="2024-08-01T00:55:55.769" v="512" actId="47"/>
        <pc:sldMkLst>
          <pc:docMk/>
          <pc:sldMk cId="3240264598" sldId="275"/>
        </pc:sldMkLst>
        <pc:spChg chg="mod">
          <ac:chgData name="Christian Casals Ortiz" userId="88626ae39afd791f" providerId="LiveId" clId="{BDBB75A7-6E43-4254-8174-91CBADEC5948}" dt="2024-08-01T00:55:42.633" v="511"/>
          <ac:spMkLst>
            <pc:docMk/>
            <pc:sldMk cId="3240264598" sldId="275"/>
            <ac:spMk id="2" creationId="{6005EB30-B7F9-C60E-C39F-E490F36B4C33}"/>
          </ac:spMkLst>
        </pc:spChg>
        <pc:spChg chg="mod">
          <ac:chgData name="Christian Casals Ortiz" userId="88626ae39afd791f" providerId="LiveId" clId="{BDBB75A7-6E43-4254-8174-91CBADEC5948}" dt="2024-08-01T00:55:42.633" v="511"/>
          <ac:spMkLst>
            <pc:docMk/>
            <pc:sldMk cId="3240264598" sldId="275"/>
            <ac:spMk id="3" creationId="{34CF5B07-9951-02AA-E506-0362B1E66A21}"/>
          </ac:spMkLst>
        </pc:spChg>
      </pc:sldChg>
    </pc:docChg>
  </pc:docChgLst>
</pc:chgInfo>
</file>

<file path=ppt/media/image1.tmp>
</file>

<file path=ppt/media/image10.tmp>
</file>

<file path=ppt/media/image11.tmp>
</file>

<file path=ppt/media/image12.tmp>
</file>

<file path=ppt/media/image13.tmp>
</file>

<file path=ppt/media/image14.tmp>
</file>

<file path=ppt/media/image15.tmp>
</file>

<file path=ppt/media/image16.tmp>
</file>

<file path=ppt/media/image17.tmp>
</file>

<file path=ppt/media/image18.jpeg>
</file>

<file path=ppt/media/image19.tmp>
</file>

<file path=ppt/media/image2.tmp>
</file>

<file path=ppt/media/image20.tmp>
</file>

<file path=ppt/media/image3.tmp>
</file>

<file path=ppt/media/image4.tmp>
</file>

<file path=ppt/media/image5.tmp>
</file>

<file path=ppt/media/image6.tmp>
</file>

<file path=ppt/media/image7.tmp>
</file>

<file path=ppt/media/image8.tmp>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1ED7FD-5437-4676-A34E-2B28AC29BEDB}" type="datetimeFigureOut">
              <a:rPr lang="en-US" smtClean="0"/>
              <a:t>7/24/2024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07791C-3A5C-4366-8C79-0756E75F8CE3}" type="slidenum">
              <a:rPr lang="en-US" smtClean="0"/>
              <a:t>‹#›</a:t>
            </a:fld>
            <a:endParaRPr lang="en-US"/>
          </a:p>
        </p:txBody>
      </p:sp>
    </p:spTree>
    <p:extLst>
      <p:ext uri="{BB962C8B-B14F-4D97-AF65-F5344CB8AC3E}">
        <p14:creationId xmlns:p14="http://schemas.microsoft.com/office/powerpoint/2010/main" val="258231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A07791C-3A5C-4366-8C79-0756E75F8CE3}" type="slidenum">
              <a:rPr lang="en-US" smtClean="0"/>
              <a:t>1</a:t>
            </a:fld>
            <a:endParaRPr lang="en-US"/>
          </a:p>
        </p:txBody>
      </p:sp>
    </p:spTree>
    <p:extLst>
      <p:ext uri="{BB962C8B-B14F-4D97-AF65-F5344CB8AC3E}">
        <p14:creationId xmlns:p14="http://schemas.microsoft.com/office/powerpoint/2010/main" val="28482593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36A40-8041-066F-5A38-00F68186C14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E556861-B7A7-C8F2-293D-07736C4ABF1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3718D8E-9F6C-919C-6774-80C044425D1C}"/>
              </a:ext>
            </a:extLst>
          </p:cNvPr>
          <p:cNvSpPr>
            <a:spLocks noGrp="1"/>
          </p:cNvSpPr>
          <p:nvPr>
            <p:ph type="dt" sz="half" idx="10"/>
          </p:nvPr>
        </p:nvSpPr>
        <p:spPr/>
        <p:txBody>
          <a:bodyPr/>
          <a:lstStyle/>
          <a:p>
            <a:fld id="{F82BC449-9957-4A33-9FC0-A81FEAA7F5D9}" type="datetimeFigureOut">
              <a:rPr lang="en-US" smtClean="0"/>
              <a:t>7/24/2024</a:t>
            </a:fld>
            <a:endParaRPr lang="en-US"/>
          </a:p>
        </p:txBody>
      </p:sp>
      <p:sp>
        <p:nvSpPr>
          <p:cNvPr id="5" name="Footer Placeholder 4">
            <a:extLst>
              <a:ext uri="{FF2B5EF4-FFF2-40B4-BE49-F238E27FC236}">
                <a16:creationId xmlns:a16="http://schemas.microsoft.com/office/drawing/2014/main" id="{D5020BF3-9146-1DE3-A904-B1C1D6CF84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B0E83B-5192-8127-706F-865D39D222F0}"/>
              </a:ext>
            </a:extLst>
          </p:cNvPr>
          <p:cNvSpPr>
            <a:spLocks noGrp="1"/>
          </p:cNvSpPr>
          <p:nvPr>
            <p:ph type="sldNum" sz="quarter" idx="12"/>
          </p:nvPr>
        </p:nvSpPr>
        <p:spPr/>
        <p:txBody>
          <a:bodyPr/>
          <a:lstStyle/>
          <a:p>
            <a:fld id="{63AE2BCC-5715-4169-AAEF-CED3C92392FF}" type="slidenum">
              <a:rPr lang="en-US" smtClean="0"/>
              <a:t>‹#›</a:t>
            </a:fld>
            <a:endParaRPr lang="en-US"/>
          </a:p>
        </p:txBody>
      </p:sp>
    </p:spTree>
    <p:extLst>
      <p:ext uri="{BB962C8B-B14F-4D97-AF65-F5344CB8AC3E}">
        <p14:creationId xmlns:p14="http://schemas.microsoft.com/office/powerpoint/2010/main" val="20780824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24660-91D9-5DE1-8967-797A6D23584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14F3986-37BF-0EBC-70D6-AC77286091C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0B100A-9EA8-507C-DED5-93AA5A82E5C9}"/>
              </a:ext>
            </a:extLst>
          </p:cNvPr>
          <p:cNvSpPr>
            <a:spLocks noGrp="1"/>
          </p:cNvSpPr>
          <p:nvPr>
            <p:ph type="dt" sz="half" idx="10"/>
          </p:nvPr>
        </p:nvSpPr>
        <p:spPr/>
        <p:txBody>
          <a:bodyPr/>
          <a:lstStyle/>
          <a:p>
            <a:fld id="{F82BC449-9957-4A33-9FC0-A81FEAA7F5D9}" type="datetimeFigureOut">
              <a:rPr lang="en-US" smtClean="0"/>
              <a:t>7/24/2024</a:t>
            </a:fld>
            <a:endParaRPr lang="en-US"/>
          </a:p>
        </p:txBody>
      </p:sp>
      <p:sp>
        <p:nvSpPr>
          <p:cNvPr id="5" name="Footer Placeholder 4">
            <a:extLst>
              <a:ext uri="{FF2B5EF4-FFF2-40B4-BE49-F238E27FC236}">
                <a16:creationId xmlns:a16="http://schemas.microsoft.com/office/drawing/2014/main" id="{DBCD24A4-ACFB-E6AB-A742-965F564F1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02D50C-240B-7EF5-5020-286ED13734DB}"/>
              </a:ext>
            </a:extLst>
          </p:cNvPr>
          <p:cNvSpPr>
            <a:spLocks noGrp="1"/>
          </p:cNvSpPr>
          <p:nvPr>
            <p:ph type="sldNum" sz="quarter" idx="12"/>
          </p:nvPr>
        </p:nvSpPr>
        <p:spPr/>
        <p:txBody>
          <a:bodyPr/>
          <a:lstStyle/>
          <a:p>
            <a:fld id="{63AE2BCC-5715-4169-AAEF-CED3C92392FF}" type="slidenum">
              <a:rPr lang="en-US" smtClean="0"/>
              <a:t>‹#›</a:t>
            </a:fld>
            <a:endParaRPr lang="en-US"/>
          </a:p>
        </p:txBody>
      </p:sp>
    </p:spTree>
    <p:extLst>
      <p:ext uri="{BB962C8B-B14F-4D97-AF65-F5344CB8AC3E}">
        <p14:creationId xmlns:p14="http://schemas.microsoft.com/office/powerpoint/2010/main" val="12013732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D11102-4E51-607D-9563-B91038FA210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701CA4B-6A2D-50DE-A451-D9BB01B3E8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BE795FF-7716-73FF-0FFC-936DDE88401E}"/>
              </a:ext>
            </a:extLst>
          </p:cNvPr>
          <p:cNvSpPr>
            <a:spLocks noGrp="1"/>
          </p:cNvSpPr>
          <p:nvPr>
            <p:ph type="dt" sz="half" idx="10"/>
          </p:nvPr>
        </p:nvSpPr>
        <p:spPr/>
        <p:txBody>
          <a:bodyPr/>
          <a:lstStyle/>
          <a:p>
            <a:fld id="{F82BC449-9957-4A33-9FC0-A81FEAA7F5D9}" type="datetimeFigureOut">
              <a:rPr lang="en-US" smtClean="0"/>
              <a:t>7/24/2024</a:t>
            </a:fld>
            <a:endParaRPr lang="en-US"/>
          </a:p>
        </p:txBody>
      </p:sp>
      <p:sp>
        <p:nvSpPr>
          <p:cNvPr id="5" name="Footer Placeholder 4">
            <a:extLst>
              <a:ext uri="{FF2B5EF4-FFF2-40B4-BE49-F238E27FC236}">
                <a16:creationId xmlns:a16="http://schemas.microsoft.com/office/drawing/2014/main" id="{82AE5535-84E6-37FD-E87A-156B3AF561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619B92-A298-7EB0-1398-38B79B90A8B0}"/>
              </a:ext>
            </a:extLst>
          </p:cNvPr>
          <p:cNvSpPr>
            <a:spLocks noGrp="1"/>
          </p:cNvSpPr>
          <p:nvPr>
            <p:ph type="sldNum" sz="quarter" idx="12"/>
          </p:nvPr>
        </p:nvSpPr>
        <p:spPr/>
        <p:txBody>
          <a:bodyPr/>
          <a:lstStyle/>
          <a:p>
            <a:fld id="{63AE2BCC-5715-4169-AAEF-CED3C92392FF}" type="slidenum">
              <a:rPr lang="en-US" smtClean="0"/>
              <a:t>‹#›</a:t>
            </a:fld>
            <a:endParaRPr lang="en-US"/>
          </a:p>
        </p:txBody>
      </p:sp>
    </p:spTree>
    <p:extLst>
      <p:ext uri="{BB962C8B-B14F-4D97-AF65-F5344CB8AC3E}">
        <p14:creationId xmlns:p14="http://schemas.microsoft.com/office/powerpoint/2010/main" val="5964864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79670-867E-05F2-F113-1558BB28C2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4599FBA-9C12-8B38-1ABA-110FD9CC25E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081AA7-9173-E779-C4A2-20C897DC1985}"/>
              </a:ext>
            </a:extLst>
          </p:cNvPr>
          <p:cNvSpPr>
            <a:spLocks noGrp="1"/>
          </p:cNvSpPr>
          <p:nvPr>
            <p:ph type="dt" sz="half" idx="10"/>
          </p:nvPr>
        </p:nvSpPr>
        <p:spPr/>
        <p:txBody>
          <a:bodyPr/>
          <a:lstStyle/>
          <a:p>
            <a:fld id="{F82BC449-9957-4A33-9FC0-A81FEAA7F5D9}" type="datetimeFigureOut">
              <a:rPr lang="en-US" smtClean="0"/>
              <a:t>7/24/2024</a:t>
            </a:fld>
            <a:endParaRPr lang="en-US"/>
          </a:p>
        </p:txBody>
      </p:sp>
      <p:sp>
        <p:nvSpPr>
          <p:cNvPr id="5" name="Footer Placeholder 4">
            <a:extLst>
              <a:ext uri="{FF2B5EF4-FFF2-40B4-BE49-F238E27FC236}">
                <a16:creationId xmlns:a16="http://schemas.microsoft.com/office/drawing/2014/main" id="{72D8BC7F-237B-A3B8-6C2C-53BB174412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58B74C-C2B2-8CF3-2A82-9EF6870915BE}"/>
              </a:ext>
            </a:extLst>
          </p:cNvPr>
          <p:cNvSpPr>
            <a:spLocks noGrp="1"/>
          </p:cNvSpPr>
          <p:nvPr>
            <p:ph type="sldNum" sz="quarter" idx="12"/>
          </p:nvPr>
        </p:nvSpPr>
        <p:spPr/>
        <p:txBody>
          <a:bodyPr/>
          <a:lstStyle/>
          <a:p>
            <a:fld id="{63AE2BCC-5715-4169-AAEF-CED3C92392FF}" type="slidenum">
              <a:rPr lang="en-US" smtClean="0"/>
              <a:t>‹#›</a:t>
            </a:fld>
            <a:endParaRPr lang="en-US"/>
          </a:p>
        </p:txBody>
      </p:sp>
    </p:spTree>
    <p:extLst>
      <p:ext uri="{BB962C8B-B14F-4D97-AF65-F5344CB8AC3E}">
        <p14:creationId xmlns:p14="http://schemas.microsoft.com/office/powerpoint/2010/main" val="1709416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0CD7D-F30D-03A8-181E-F3831CFFE15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FFA7592-0D36-6334-BFD3-DA2574ED07A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B95AB96-8750-CB6F-78BC-C5FAFB55D878}"/>
              </a:ext>
            </a:extLst>
          </p:cNvPr>
          <p:cNvSpPr>
            <a:spLocks noGrp="1"/>
          </p:cNvSpPr>
          <p:nvPr>
            <p:ph type="dt" sz="half" idx="10"/>
          </p:nvPr>
        </p:nvSpPr>
        <p:spPr/>
        <p:txBody>
          <a:bodyPr/>
          <a:lstStyle/>
          <a:p>
            <a:fld id="{F82BC449-9957-4A33-9FC0-A81FEAA7F5D9}" type="datetimeFigureOut">
              <a:rPr lang="en-US" smtClean="0"/>
              <a:t>7/24/2024</a:t>
            </a:fld>
            <a:endParaRPr lang="en-US"/>
          </a:p>
        </p:txBody>
      </p:sp>
      <p:sp>
        <p:nvSpPr>
          <p:cNvPr id="5" name="Footer Placeholder 4">
            <a:extLst>
              <a:ext uri="{FF2B5EF4-FFF2-40B4-BE49-F238E27FC236}">
                <a16:creationId xmlns:a16="http://schemas.microsoft.com/office/drawing/2014/main" id="{45C4F2F8-86F7-7EE2-7B9D-FF08195DC9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729EAA-85FF-1B93-EDDA-E843E4ED1638}"/>
              </a:ext>
            </a:extLst>
          </p:cNvPr>
          <p:cNvSpPr>
            <a:spLocks noGrp="1"/>
          </p:cNvSpPr>
          <p:nvPr>
            <p:ph type="sldNum" sz="quarter" idx="12"/>
          </p:nvPr>
        </p:nvSpPr>
        <p:spPr/>
        <p:txBody>
          <a:bodyPr/>
          <a:lstStyle/>
          <a:p>
            <a:fld id="{63AE2BCC-5715-4169-AAEF-CED3C92392FF}" type="slidenum">
              <a:rPr lang="en-US" smtClean="0"/>
              <a:t>‹#›</a:t>
            </a:fld>
            <a:endParaRPr lang="en-US"/>
          </a:p>
        </p:txBody>
      </p:sp>
    </p:spTree>
    <p:extLst>
      <p:ext uri="{BB962C8B-B14F-4D97-AF65-F5344CB8AC3E}">
        <p14:creationId xmlns:p14="http://schemas.microsoft.com/office/powerpoint/2010/main" val="39981914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D0FC5-0315-03CD-EAA9-6239F8B2D6A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741C3E5-1920-823D-DEFE-586FE130227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82FD14B-6F04-8AAA-41F0-972146EE0CF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AE8FD1-DAF1-68D5-0874-73C0798230A0}"/>
              </a:ext>
            </a:extLst>
          </p:cNvPr>
          <p:cNvSpPr>
            <a:spLocks noGrp="1"/>
          </p:cNvSpPr>
          <p:nvPr>
            <p:ph type="dt" sz="half" idx="10"/>
          </p:nvPr>
        </p:nvSpPr>
        <p:spPr/>
        <p:txBody>
          <a:bodyPr/>
          <a:lstStyle/>
          <a:p>
            <a:fld id="{F82BC449-9957-4A33-9FC0-A81FEAA7F5D9}" type="datetimeFigureOut">
              <a:rPr lang="en-US" smtClean="0"/>
              <a:t>7/24/2024</a:t>
            </a:fld>
            <a:endParaRPr lang="en-US"/>
          </a:p>
        </p:txBody>
      </p:sp>
      <p:sp>
        <p:nvSpPr>
          <p:cNvPr id="6" name="Footer Placeholder 5">
            <a:extLst>
              <a:ext uri="{FF2B5EF4-FFF2-40B4-BE49-F238E27FC236}">
                <a16:creationId xmlns:a16="http://schemas.microsoft.com/office/drawing/2014/main" id="{9C0026F1-97C6-4B0C-A9A8-F3EEF59B1D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60ACBA-325E-39EE-B7D9-166F64382B69}"/>
              </a:ext>
            </a:extLst>
          </p:cNvPr>
          <p:cNvSpPr>
            <a:spLocks noGrp="1"/>
          </p:cNvSpPr>
          <p:nvPr>
            <p:ph type="sldNum" sz="quarter" idx="12"/>
          </p:nvPr>
        </p:nvSpPr>
        <p:spPr/>
        <p:txBody>
          <a:bodyPr/>
          <a:lstStyle/>
          <a:p>
            <a:fld id="{63AE2BCC-5715-4169-AAEF-CED3C92392FF}" type="slidenum">
              <a:rPr lang="en-US" smtClean="0"/>
              <a:t>‹#›</a:t>
            </a:fld>
            <a:endParaRPr lang="en-US"/>
          </a:p>
        </p:txBody>
      </p:sp>
    </p:spTree>
    <p:extLst>
      <p:ext uri="{BB962C8B-B14F-4D97-AF65-F5344CB8AC3E}">
        <p14:creationId xmlns:p14="http://schemas.microsoft.com/office/powerpoint/2010/main" val="742140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9282C-CCA5-8163-25C2-6D452A62843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AB5C811-4907-5D6F-4505-37382803C2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296A1E6-E025-6432-9E56-E075210BCE4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0203B78-F977-5499-659C-4528B31CDD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BE38A5B-8D88-73EF-2EF2-2C95B7B65C1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3053B82-75C5-8C20-4D66-549ED300B227}"/>
              </a:ext>
            </a:extLst>
          </p:cNvPr>
          <p:cNvSpPr>
            <a:spLocks noGrp="1"/>
          </p:cNvSpPr>
          <p:nvPr>
            <p:ph type="dt" sz="half" idx="10"/>
          </p:nvPr>
        </p:nvSpPr>
        <p:spPr/>
        <p:txBody>
          <a:bodyPr/>
          <a:lstStyle/>
          <a:p>
            <a:fld id="{F82BC449-9957-4A33-9FC0-A81FEAA7F5D9}" type="datetimeFigureOut">
              <a:rPr lang="en-US" smtClean="0"/>
              <a:t>7/24/2024</a:t>
            </a:fld>
            <a:endParaRPr lang="en-US"/>
          </a:p>
        </p:txBody>
      </p:sp>
      <p:sp>
        <p:nvSpPr>
          <p:cNvPr id="8" name="Footer Placeholder 7">
            <a:extLst>
              <a:ext uri="{FF2B5EF4-FFF2-40B4-BE49-F238E27FC236}">
                <a16:creationId xmlns:a16="http://schemas.microsoft.com/office/drawing/2014/main" id="{0FE34B29-560B-74A9-BCFE-5B17D9D9598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AF22560-C0CD-EB0E-5FB8-2D8427F5A0D2}"/>
              </a:ext>
            </a:extLst>
          </p:cNvPr>
          <p:cNvSpPr>
            <a:spLocks noGrp="1"/>
          </p:cNvSpPr>
          <p:nvPr>
            <p:ph type="sldNum" sz="quarter" idx="12"/>
          </p:nvPr>
        </p:nvSpPr>
        <p:spPr/>
        <p:txBody>
          <a:bodyPr/>
          <a:lstStyle/>
          <a:p>
            <a:fld id="{63AE2BCC-5715-4169-AAEF-CED3C92392FF}" type="slidenum">
              <a:rPr lang="en-US" smtClean="0"/>
              <a:t>‹#›</a:t>
            </a:fld>
            <a:endParaRPr lang="en-US"/>
          </a:p>
        </p:txBody>
      </p:sp>
    </p:spTree>
    <p:extLst>
      <p:ext uri="{BB962C8B-B14F-4D97-AF65-F5344CB8AC3E}">
        <p14:creationId xmlns:p14="http://schemas.microsoft.com/office/powerpoint/2010/main" val="36682689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8D839-14FF-C569-78F5-D0C94D38B95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3428B38-6EAE-9762-5174-7D85B3194522}"/>
              </a:ext>
            </a:extLst>
          </p:cNvPr>
          <p:cNvSpPr>
            <a:spLocks noGrp="1"/>
          </p:cNvSpPr>
          <p:nvPr>
            <p:ph type="dt" sz="half" idx="10"/>
          </p:nvPr>
        </p:nvSpPr>
        <p:spPr/>
        <p:txBody>
          <a:bodyPr/>
          <a:lstStyle/>
          <a:p>
            <a:fld id="{F82BC449-9957-4A33-9FC0-A81FEAA7F5D9}" type="datetimeFigureOut">
              <a:rPr lang="en-US" smtClean="0"/>
              <a:t>7/24/2024</a:t>
            </a:fld>
            <a:endParaRPr lang="en-US"/>
          </a:p>
        </p:txBody>
      </p:sp>
      <p:sp>
        <p:nvSpPr>
          <p:cNvPr id="4" name="Footer Placeholder 3">
            <a:extLst>
              <a:ext uri="{FF2B5EF4-FFF2-40B4-BE49-F238E27FC236}">
                <a16:creationId xmlns:a16="http://schemas.microsoft.com/office/drawing/2014/main" id="{632BB4B1-755C-AA75-3CE7-EC81A718985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4C5308C-F6AC-3280-7CE8-FC3EA0C3DC2A}"/>
              </a:ext>
            </a:extLst>
          </p:cNvPr>
          <p:cNvSpPr>
            <a:spLocks noGrp="1"/>
          </p:cNvSpPr>
          <p:nvPr>
            <p:ph type="sldNum" sz="quarter" idx="12"/>
          </p:nvPr>
        </p:nvSpPr>
        <p:spPr/>
        <p:txBody>
          <a:bodyPr/>
          <a:lstStyle/>
          <a:p>
            <a:fld id="{63AE2BCC-5715-4169-AAEF-CED3C92392FF}" type="slidenum">
              <a:rPr lang="en-US" smtClean="0"/>
              <a:t>‹#›</a:t>
            </a:fld>
            <a:endParaRPr lang="en-US"/>
          </a:p>
        </p:txBody>
      </p:sp>
    </p:spTree>
    <p:extLst>
      <p:ext uri="{BB962C8B-B14F-4D97-AF65-F5344CB8AC3E}">
        <p14:creationId xmlns:p14="http://schemas.microsoft.com/office/powerpoint/2010/main" val="18649239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C415D00-309D-9E92-DD14-7C076747EE93}"/>
              </a:ext>
            </a:extLst>
          </p:cNvPr>
          <p:cNvSpPr>
            <a:spLocks noGrp="1"/>
          </p:cNvSpPr>
          <p:nvPr>
            <p:ph type="dt" sz="half" idx="10"/>
          </p:nvPr>
        </p:nvSpPr>
        <p:spPr/>
        <p:txBody>
          <a:bodyPr/>
          <a:lstStyle/>
          <a:p>
            <a:fld id="{F82BC449-9957-4A33-9FC0-A81FEAA7F5D9}" type="datetimeFigureOut">
              <a:rPr lang="en-US" smtClean="0"/>
              <a:t>7/24/2024</a:t>
            </a:fld>
            <a:endParaRPr lang="en-US"/>
          </a:p>
        </p:txBody>
      </p:sp>
      <p:sp>
        <p:nvSpPr>
          <p:cNvPr id="3" name="Footer Placeholder 2">
            <a:extLst>
              <a:ext uri="{FF2B5EF4-FFF2-40B4-BE49-F238E27FC236}">
                <a16:creationId xmlns:a16="http://schemas.microsoft.com/office/drawing/2014/main" id="{25E90D2B-BFDF-8719-039D-6B1A77EC1C5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1E55E64-A604-59E4-B391-955527CD80CA}"/>
              </a:ext>
            </a:extLst>
          </p:cNvPr>
          <p:cNvSpPr>
            <a:spLocks noGrp="1"/>
          </p:cNvSpPr>
          <p:nvPr>
            <p:ph type="sldNum" sz="quarter" idx="12"/>
          </p:nvPr>
        </p:nvSpPr>
        <p:spPr/>
        <p:txBody>
          <a:bodyPr/>
          <a:lstStyle/>
          <a:p>
            <a:fld id="{63AE2BCC-5715-4169-AAEF-CED3C92392FF}" type="slidenum">
              <a:rPr lang="en-US" smtClean="0"/>
              <a:t>‹#›</a:t>
            </a:fld>
            <a:endParaRPr lang="en-US"/>
          </a:p>
        </p:txBody>
      </p:sp>
    </p:spTree>
    <p:extLst>
      <p:ext uri="{BB962C8B-B14F-4D97-AF65-F5344CB8AC3E}">
        <p14:creationId xmlns:p14="http://schemas.microsoft.com/office/powerpoint/2010/main" val="4430148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9359C-93C1-2CE6-6CE7-1B0E5C6C42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9FEE73-BD80-2FBB-F114-2FFA0F2BE4C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D515128-028E-E47B-EAF7-587A2A0780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4A2098-DA2B-241D-DC22-08DFB402287F}"/>
              </a:ext>
            </a:extLst>
          </p:cNvPr>
          <p:cNvSpPr>
            <a:spLocks noGrp="1"/>
          </p:cNvSpPr>
          <p:nvPr>
            <p:ph type="dt" sz="half" idx="10"/>
          </p:nvPr>
        </p:nvSpPr>
        <p:spPr/>
        <p:txBody>
          <a:bodyPr/>
          <a:lstStyle/>
          <a:p>
            <a:fld id="{F82BC449-9957-4A33-9FC0-A81FEAA7F5D9}" type="datetimeFigureOut">
              <a:rPr lang="en-US" smtClean="0"/>
              <a:t>7/24/2024</a:t>
            </a:fld>
            <a:endParaRPr lang="en-US"/>
          </a:p>
        </p:txBody>
      </p:sp>
      <p:sp>
        <p:nvSpPr>
          <p:cNvPr id="6" name="Footer Placeholder 5">
            <a:extLst>
              <a:ext uri="{FF2B5EF4-FFF2-40B4-BE49-F238E27FC236}">
                <a16:creationId xmlns:a16="http://schemas.microsoft.com/office/drawing/2014/main" id="{156F3FDF-62FF-50B3-F4BE-EEE976BA75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C956F4-0C4C-74B9-3125-9CB1A2A55EDC}"/>
              </a:ext>
            </a:extLst>
          </p:cNvPr>
          <p:cNvSpPr>
            <a:spLocks noGrp="1"/>
          </p:cNvSpPr>
          <p:nvPr>
            <p:ph type="sldNum" sz="quarter" idx="12"/>
          </p:nvPr>
        </p:nvSpPr>
        <p:spPr/>
        <p:txBody>
          <a:bodyPr/>
          <a:lstStyle/>
          <a:p>
            <a:fld id="{63AE2BCC-5715-4169-AAEF-CED3C92392FF}" type="slidenum">
              <a:rPr lang="en-US" smtClean="0"/>
              <a:t>‹#›</a:t>
            </a:fld>
            <a:endParaRPr lang="en-US"/>
          </a:p>
        </p:txBody>
      </p:sp>
    </p:spTree>
    <p:extLst>
      <p:ext uri="{BB962C8B-B14F-4D97-AF65-F5344CB8AC3E}">
        <p14:creationId xmlns:p14="http://schemas.microsoft.com/office/powerpoint/2010/main" val="11780898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CE080-6429-BFD9-1E4C-96A7F0AA28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E8923D-C3B2-ACB3-8A3F-AA48F698B3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5D30137-8C6D-AB2D-C2B6-9A669A4B7D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8C6113D-3721-CFDF-D38A-5E8EBC8FB0FF}"/>
              </a:ext>
            </a:extLst>
          </p:cNvPr>
          <p:cNvSpPr>
            <a:spLocks noGrp="1"/>
          </p:cNvSpPr>
          <p:nvPr>
            <p:ph type="dt" sz="half" idx="10"/>
          </p:nvPr>
        </p:nvSpPr>
        <p:spPr/>
        <p:txBody>
          <a:bodyPr/>
          <a:lstStyle/>
          <a:p>
            <a:fld id="{F82BC449-9957-4A33-9FC0-A81FEAA7F5D9}" type="datetimeFigureOut">
              <a:rPr lang="en-US" smtClean="0"/>
              <a:t>7/24/2024</a:t>
            </a:fld>
            <a:endParaRPr lang="en-US"/>
          </a:p>
        </p:txBody>
      </p:sp>
      <p:sp>
        <p:nvSpPr>
          <p:cNvPr id="6" name="Footer Placeholder 5">
            <a:extLst>
              <a:ext uri="{FF2B5EF4-FFF2-40B4-BE49-F238E27FC236}">
                <a16:creationId xmlns:a16="http://schemas.microsoft.com/office/drawing/2014/main" id="{CDE3B12C-EB88-7EE1-9264-F072AA7E97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30EA1E-119B-A8A9-4013-1D97DFE53A2D}"/>
              </a:ext>
            </a:extLst>
          </p:cNvPr>
          <p:cNvSpPr>
            <a:spLocks noGrp="1"/>
          </p:cNvSpPr>
          <p:nvPr>
            <p:ph type="sldNum" sz="quarter" idx="12"/>
          </p:nvPr>
        </p:nvSpPr>
        <p:spPr/>
        <p:txBody>
          <a:bodyPr/>
          <a:lstStyle/>
          <a:p>
            <a:fld id="{63AE2BCC-5715-4169-AAEF-CED3C92392FF}" type="slidenum">
              <a:rPr lang="en-US" smtClean="0"/>
              <a:t>‹#›</a:t>
            </a:fld>
            <a:endParaRPr lang="en-US"/>
          </a:p>
        </p:txBody>
      </p:sp>
    </p:spTree>
    <p:extLst>
      <p:ext uri="{BB962C8B-B14F-4D97-AF65-F5344CB8AC3E}">
        <p14:creationId xmlns:p14="http://schemas.microsoft.com/office/powerpoint/2010/main" val="32072231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1036994-C52C-54AA-4A14-FAFE5C13AC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BF04389-D06E-27DA-DB7C-CA4463BAF7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828553-2086-D808-CF2B-D7DEEA54F15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82BC449-9957-4A33-9FC0-A81FEAA7F5D9}" type="datetimeFigureOut">
              <a:rPr lang="en-US" smtClean="0"/>
              <a:t>7/24/2024</a:t>
            </a:fld>
            <a:endParaRPr lang="en-US"/>
          </a:p>
        </p:txBody>
      </p:sp>
      <p:sp>
        <p:nvSpPr>
          <p:cNvPr id="5" name="Footer Placeholder 4">
            <a:extLst>
              <a:ext uri="{FF2B5EF4-FFF2-40B4-BE49-F238E27FC236}">
                <a16:creationId xmlns:a16="http://schemas.microsoft.com/office/drawing/2014/main" id="{7F7B9E70-4F50-211B-9983-B5D79232D23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15215A4-9553-426C-2E10-2E014C015F3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3AE2BCC-5715-4169-AAEF-CED3C92392FF}" type="slidenum">
              <a:rPr lang="en-US" smtClean="0"/>
              <a:t>‹#›</a:t>
            </a:fld>
            <a:endParaRPr lang="en-US"/>
          </a:p>
        </p:txBody>
      </p:sp>
    </p:spTree>
    <p:extLst>
      <p:ext uri="{BB962C8B-B14F-4D97-AF65-F5344CB8AC3E}">
        <p14:creationId xmlns:p14="http://schemas.microsoft.com/office/powerpoint/2010/main" val="30963765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3.tmp"/><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5.tmp"/><Relationship Id="rId2" Type="http://schemas.openxmlformats.org/officeDocument/2006/relationships/image" Target="../media/image14.tmp"/><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5.tmp"/><Relationship Id="rId2" Type="http://schemas.openxmlformats.org/officeDocument/2006/relationships/image" Target="../media/image14.tmp"/><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7.tmp"/><Relationship Id="rId2" Type="http://schemas.openxmlformats.org/officeDocument/2006/relationships/image" Target="../media/image16.tmp"/><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tmp"/><Relationship Id="rId2" Type="http://schemas.openxmlformats.org/officeDocument/2006/relationships/image" Target="../media/image18.jpeg"/><Relationship Id="rId1" Type="http://schemas.openxmlformats.org/officeDocument/2006/relationships/slideLayout" Target="../slideLayouts/slideLayout2.xml"/><Relationship Id="rId5" Type="http://schemas.openxmlformats.org/officeDocument/2006/relationships/hyperlink" Target="https://www.grynow.in/blog/top-indian-fitness-influencers.html" TargetMode="External"/><Relationship Id="rId4" Type="http://schemas.openxmlformats.org/officeDocument/2006/relationships/image" Target="../media/image20.tmp"/></Relationships>
</file>

<file path=ppt/slides/_rels/slide2.xml.rels><?xml version="1.0" encoding="UTF-8" standalone="yes"?>
<Relationships xmlns="http://schemas.openxmlformats.org/package/2006/relationships"><Relationship Id="rId2" Type="http://schemas.openxmlformats.org/officeDocument/2006/relationships/image" Target="../media/image1.tmp"/><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tmp"/><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tmp"/><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tmp"/><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tmp"/><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6.tmp"/><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7.tmp"/><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8.tmp"/><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F6EA3-54EF-ED2D-4623-D14A5B4D3435}"/>
              </a:ext>
            </a:extLst>
          </p:cNvPr>
          <p:cNvSpPr>
            <a:spLocks noGrp="1"/>
          </p:cNvSpPr>
          <p:nvPr>
            <p:ph type="ctrTitle"/>
          </p:nvPr>
        </p:nvSpPr>
        <p:spPr/>
        <p:txBody>
          <a:bodyPr/>
          <a:lstStyle/>
          <a:p>
            <a:r>
              <a:rPr lang="en-US" dirty="0"/>
              <a:t>MARKETING VIEW OF CODEX</a:t>
            </a:r>
          </a:p>
        </p:txBody>
      </p:sp>
      <p:sp>
        <p:nvSpPr>
          <p:cNvPr id="3" name="Subtitle 2">
            <a:extLst>
              <a:ext uri="{FF2B5EF4-FFF2-40B4-BE49-F238E27FC236}">
                <a16:creationId xmlns:a16="http://schemas.microsoft.com/office/drawing/2014/main" id="{4712CF4D-2246-656A-51EB-C9485D2175BC}"/>
              </a:ext>
            </a:extLst>
          </p:cNvPr>
          <p:cNvSpPr>
            <a:spLocks noGrp="1"/>
          </p:cNvSpPr>
          <p:nvPr>
            <p:ph type="subTitle" idx="1"/>
          </p:nvPr>
        </p:nvSpPr>
        <p:spPr/>
        <p:txBody>
          <a:bodyPr/>
          <a:lstStyle/>
          <a:p>
            <a:r>
              <a:rPr lang="en-US" dirty="0"/>
              <a:t>INSIGHTS AND DATA ANALYSIS</a:t>
            </a:r>
          </a:p>
        </p:txBody>
      </p:sp>
    </p:spTree>
    <p:extLst>
      <p:ext uri="{BB962C8B-B14F-4D97-AF65-F5344CB8AC3E}">
        <p14:creationId xmlns:p14="http://schemas.microsoft.com/office/powerpoint/2010/main" val="16872628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7" name="Rectangle 456">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98FA2B-DE86-C5E1-885D-45BBF31CC065}"/>
              </a:ext>
            </a:extLst>
          </p:cNvPr>
          <p:cNvSpPr>
            <a:spLocks noGrp="1"/>
          </p:cNvSpPr>
          <p:nvPr>
            <p:ph type="title"/>
          </p:nvPr>
        </p:nvSpPr>
        <p:spPr>
          <a:xfrm>
            <a:off x="838200" y="1641752"/>
            <a:ext cx="4391025" cy="1323439"/>
          </a:xfrm>
        </p:spPr>
        <p:txBody>
          <a:bodyPr vert="horz" lIns="91440" tIns="45720" rIns="91440" bIns="45720" rtlCol="0" anchor="t">
            <a:normAutofit/>
          </a:bodyPr>
          <a:lstStyle/>
          <a:p>
            <a:r>
              <a:rPr lang="en-US" sz="3600" dirty="0">
                <a:solidFill>
                  <a:schemeClr val="bg1"/>
                </a:solidFill>
              </a:rPr>
              <a:t>Brand Penetration</a:t>
            </a:r>
            <a:endParaRPr lang="en-US" sz="3600" kern="1200" dirty="0">
              <a:solidFill>
                <a:schemeClr val="bg1"/>
              </a:solidFill>
              <a:latin typeface="+mj-lt"/>
              <a:ea typeface="+mj-ea"/>
              <a:cs typeface="+mj-cs"/>
            </a:endParaRPr>
          </a:p>
        </p:txBody>
      </p:sp>
      <p:sp>
        <p:nvSpPr>
          <p:cNvPr id="435" name="Content Placeholder 2">
            <a:extLst>
              <a:ext uri="{FF2B5EF4-FFF2-40B4-BE49-F238E27FC236}">
                <a16:creationId xmlns:a16="http://schemas.microsoft.com/office/drawing/2014/main" id="{3AC0C642-BF1D-10C2-A63A-010D5E96BA1B}"/>
              </a:ext>
            </a:extLst>
          </p:cNvPr>
          <p:cNvSpPr>
            <a:spLocks noGrp="1"/>
          </p:cNvSpPr>
          <p:nvPr>
            <p:ph sz="half" idx="1"/>
          </p:nvPr>
        </p:nvSpPr>
        <p:spPr>
          <a:xfrm>
            <a:off x="838199" y="3006588"/>
            <a:ext cx="4391025" cy="2454300"/>
          </a:xfrm>
        </p:spPr>
        <p:txBody>
          <a:bodyPr vert="horz" lIns="91440" tIns="45720" rIns="91440" bIns="45720" rtlCol="0">
            <a:normAutofit/>
          </a:bodyPr>
          <a:lstStyle/>
          <a:p>
            <a:pPr marL="0"/>
            <a:r>
              <a:rPr lang="en-US" sz="2400" dirty="0">
                <a:solidFill>
                  <a:schemeClr val="bg1">
                    <a:lumMod val="85000"/>
                  </a:schemeClr>
                </a:solidFill>
              </a:rPr>
              <a:t>What do people think about our brand? (overall rating) </a:t>
            </a:r>
          </a:p>
          <a:p>
            <a:pPr marL="0"/>
            <a:r>
              <a:rPr lang="en-US" sz="2400" dirty="0">
                <a:solidFill>
                  <a:schemeClr val="bg1">
                    <a:lumMod val="85000"/>
                  </a:schemeClr>
                </a:solidFill>
              </a:rPr>
              <a:t>Our brand have a 3.28/5 of rating, 3.3 it’s the average rating in the industry</a:t>
            </a:r>
          </a:p>
        </p:txBody>
      </p:sp>
      <p:sp>
        <p:nvSpPr>
          <p:cNvPr id="20" name="Content Placeholder 2">
            <a:extLst>
              <a:ext uri="{FF2B5EF4-FFF2-40B4-BE49-F238E27FC236}">
                <a16:creationId xmlns:a16="http://schemas.microsoft.com/office/drawing/2014/main" id="{C8AF91A2-A588-07F4-4579-44075677D943}"/>
              </a:ext>
            </a:extLst>
          </p:cNvPr>
          <p:cNvSpPr txBox="1">
            <a:spLocks/>
          </p:cNvSpPr>
          <p:nvPr/>
        </p:nvSpPr>
        <p:spPr>
          <a:xfrm>
            <a:off x="838200" y="4233738"/>
            <a:ext cx="4422774" cy="7464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400" dirty="0">
              <a:solidFill>
                <a:schemeClr val="bg1">
                  <a:alpha val="80000"/>
                </a:schemeClr>
              </a:solidFill>
            </a:endParaRPr>
          </a:p>
        </p:txBody>
      </p:sp>
      <p:pic>
        <p:nvPicPr>
          <p:cNvPr id="4" name="Picture 3" descr="A blue and white pie chart&#10;&#10;Description automatically generated">
            <a:extLst>
              <a:ext uri="{FF2B5EF4-FFF2-40B4-BE49-F238E27FC236}">
                <a16:creationId xmlns:a16="http://schemas.microsoft.com/office/drawing/2014/main" id="{81CB855B-9E91-7729-B37B-C3709AE56D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73959" y="2077828"/>
            <a:ext cx="6030371" cy="2454300"/>
          </a:xfrm>
          <a:prstGeom prst="rect">
            <a:avLst/>
          </a:prstGeom>
        </p:spPr>
      </p:pic>
    </p:spTree>
    <p:extLst>
      <p:ext uri="{BB962C8B-B14F-4D97-AF65-F5344CB8AC3E}">
        <p14:creationId xmlns:p14="http://schemas.microsoft.com/office/powerpoint/2010/main" val="22435582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7" name="Rectangle 456">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98FA2B-DE86-C5E1-885D-45BBF31CC065}"/>
              </a:ext>
            </a:extLst>
          </p:cNvPr>
          <p:cNvSpPr>
            <a:spLocks noGrp="1"/>
          </p:cNvSpPr>
          <p:nvPr>
            <p:ph type="title"/>
          </p:nvPr>
        </p:nvSpPr>
        <p:spPr>
          <a:xfrm>
            <a:off x="838200" y="1641752"/>
            <a:ext cx="4391025" cy="1323439"/>
          </a:xfrm>
        </p:spPr>
        <p:txBody>
          <a:bodyPr vert="horz" lIns="91440" tIns="45720" rIns="91440" bIns="45720" rtlCol="0" anchor="t">
            <a:normAutofit/>
          </a:bodyPr>
          <a:lstStyle/>
          <a:p>
            <a:r>
              <a:rPr lang="en-US" sz="3600" dirty="0">
                <a:solidFill>
                  <a:schemeClr val="bg1"/>
                </a:solidFill>
              </a:rPr>
              <a:t>Brand Penetration</a:t>
            </a:r>
            <a:endParaRPr lang="en-US" sz="3600" kern="1200" dirty="0">
              <a:solidFill>
                <a:schemeClr val="bg1"/>
              </a:solidFill>
              <a:latin typeface="+mj-lt"/>
              <a:ea typeface="+mj-ea"/>
              <a:cs typeface="+mj-cs"/>
            </a:endParaRPr>
          </a:p>
        </p:txBody>
      </p:sp>
      <p:sp>
        <p:nvSpPr>
          <p:cNvPr id="435" name="Content Placeholder 2">
            <a:extLst>
              <a:ext uri="{FF2B5EF4-FFF2-40B4-BE49-F238E27FC236}">
                <a16:creationId xmlns:a16="http://schemas.microsoft.com/office/drawing/2014/main" id="{3AC0C642-BF1D-10C2-A63A-010D5E96BA1B}"/>
              </a:ext>
            </a:extLst>
          </p:cNvPr>
          <p:cNvSpPr>
            <a:spLocks noGrp="1"/>
          </p:cNvSpPr>
          <p:nvPr>
            <p:ph sz="half" idx="1"/>
          </p:nvPr>
        </p:nvSpPr>
        <p:spPr>
          <a:xfrm>
            <a:off x="838198" y="2426207"/>
            <a:ext cx="4391025" cy="4361471"/>
          </a:xfrm>
        </p:spPr>
        <p:txBody>
          <a:bodyPr vert="horz" lIns="91440" tIns="45720" rIns="91440" bIns="45720" rtlCol="0">
            <a:normAutofit fontScale="32500" lnSpcReduction="20000"/>
          </a:bodyPr>
          <a:lstStyle/>
          <a:p>
            <a:pPr marL="0"/>
            <a:r>
              <a:rPr lang="en-US" sz="7400" dirty="0">
                <a:solidFill>
                  <a:schemeClr val="bg1">
                    <a:lumMod val="85000"/>
                  </a:schemeClr>
                </a:solidFill>
              </a:rPr>
              <a:t>Which cities do we need to focus more on? </a:t>
            </a:r>
          </a:p>
          <a:p>
            <a:pPr marL="0" indent="0">
              <a:buNone/>
            </a:pPr>
            <a:endParaRPr lang="en-US" sz="7400" dirty="0">
              <a:solidFill>
                <a:schemeClr val="bg1">
                  <a:lumMod val="85000"/>
                </a:schemeClr>
              </a:solidFill>
            </a:endParaRPr>
          </a:p>
          <a:p>
            <a:r>
              <a:rPr lang="en-US" sz="7400" dirty="0">
                <a:solidFill>
                  <a:schemeClr val="bg1">
                    <a:lumMod val="85000"/>
                  </a:schemeClr>
                </a:solidFill>
              </a:rPr>
              <a:t>Bangalore needs more focus because among the respondents, there are more people who haven't heard about the brand.</a:t>
            </a:r>
          </a:p>
          <a:p>
            <a:r>
              <a:rPr lang="en-US" sz="7400" dirty="0">
                <a:solidFill>
                  <a:schemeClr val="bg1">
                    <a:lumMod val="85000"/>
                  </a:schemeClr>
                </a:solidFill>
              </a:rPr>
              <a:t>It would be useful if we could implement the same marketing techniques that we used in Mumbai.</a:t>
            </a:r>
          </a:p>
          <a:p>
            <a:pPr marL="0"/>
            <a:endParaRPr lang="en-US" sz="2400" dirty="0">
              <a:solidFill>
                <a:schemeClr val="bg1">
                  <a:lumMod val="85000"/>
                </a:schemeClr>
              </a:solidFill>
            </a:endParaRPr>
          </a:p>
        </p:txBody>
      </p:sp>
      <p:sp>
        <p:nvSpPr>
          <p:cNvPr id="20" name="Content Placeholder 2">
            <a:extLst>
              <a:ext uri="{FF2B5EF4-FFF2-40B4-BE49-F238E27FC236}">
                <a16:creationId xmlns:a16="http://schemas.microsoft.com/office/drawing/2014/main" id="{C8AF91A2-A588-07F4-4579-44075677D943}"/>
              </a:ext>
            </a:extLst>
          </p:cNvPr>
          <p:cNvSpPr txBox="1">
            <a:spLocks/>
          </p:cNvSpPr>
          <p:nvPr/>
        </p:nvSpPr>
        <p:spPr>
          <a:xfrm>
            <a:off x="838200" y="4233738"/>
            <a:ext cx="4422774" cy="7464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400" dirty="0">
              <a:solidFill>
                <a:schemeClr val="bg1">
                  <a:alpha val="80000"/>
                </a:schemeClr>
              </a:solidFill>
            </a:endParaRPr>
          </a:p>
        </p:txBody>
      </p:sp>
      <p:pic>
        <p:nvPicPr>
          <p:cNvPr id="7" name="Picture 6" descr="A graph with numbers and a bar&#10;&#10;Description automatically generated with medium confidence">
            <a:extLst>
              <a:ext uri="{FF2B5EF4-FFF2-40B4-BE49-F238E27FC236}">
                <a16:creationId xmlns:a16="http://schemas.microsoft.com/office/drawing/2014/main" id="{AE1EA942-A1BA-A199-58E9-E11E1BA66B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15566" y="1873282"/>
            <a:ext cx="5557901" cy="4281575"/>
          </a:xfrm>
          <a:prstGeom prst="rect">
            <a:avLst/>
          </a:prstGeom>
        </p:spPr>
      </p:pic>
    </p:spTree>
    <p:extLst>
      <p:ext uri="{BB962C8B-B14F-4D97-AF65-F5344CB8AC3E}">
        <p14:creationId xmlns:p14="http://schemas.microsoft.com/office/powerpoint/2010/main" val="20055442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7" name="Rectangle 456">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98FA2B-DE86-C5E1-885D-45BBF31CC065}"/>
              </a:ext>
            </a:extLst>
          </p:cNvPr>
          <p:cNvSpPr>
            <a:spLocks noGrp="1"/>
          </p:cNvSpPr>
          <p:nvPr>
            <p:ph type="title"/>
          </p:nvPr>
        </p:nvSpPr>
        <p:spPr>
          <a:xfrm>
            <a:off x="838200" y="1641752"/>
            <a:ext cx="4391025" cy="1323439"/>
          </a:xfrm>
        </p:spPr>
        <p:txBody>
          <a:bodyPr vert="horz" lIns="91440" tIns="45720" rIns="91440" bIns="45720" rtlCol="0" anchor="t">
            <a:normAutofit/>
          </a:bodyPr>
          <a:lstStyle/>
          <a:p>
            <a:r>
              <a:rPr lang="en-US" sz="3600" kern="1200" dirty="0">
                <a:solidFill>
                  <a:schemeClr val="bg1"/>
                </a:solidFill>
                <a:latin typeface="+mj-lt"/>
                <a:ea typeface="+mj-ea"/>
                <a:cs typeface="+mj-cs"/>
              </a:rPr>
              <a:t>Purchase behavior</a:t>
            </a:r>
          </a:p>
        </p:txBody>
      </p:sp>
      <p:sp>
        <p:nvSpPr>
          <p:cNvPr id="435" name="Content Placeholder 2">
            <a:extLst>
              <a:ext uri="{FF2B5EF4-FFF2-40B4-BE49-F238E27FC236}">
                <a16:creationId xmlns:a16="http://schemas.microsoft.com/office/drawing/2014/main" id="{3AC0C642-BF1D-10C2-A63A-010D5E96BA1B}"/>
              </a:ext>
            </a:extLst>
          </p:cNvPr>
          <p:cNvSpPr>
            <a:spLocks noGrp="1"/>
          </p:cNvSpPr>
          <p:nvPr>
            <p:ph sz="half" idx="1"/>
          </p:nvPr>
        </p:nvSpPr>
        <p:spPr>
          <a:xfrm>
            <a:off x="838200" y="2303471"/>
            <a:ext cx="4391025" cy="4361471"/>
          </a:xfrm>
        </p:spPr>
        <p:txBody>
          <a:bodyPr vert="horz" lIns="91440" tIns="45720" rIns="91440" bIns="45720" rtlCol="0">
            <a:normAutofit/>
          </a:bodyPr>
          <a:lstStyle/>
          <a:p>
            <a:pPr marL="0" indent="0">
              <a:buNone/>
            </a:pPr>
            <a:endParaRPr lang="en-US" dirty="0">
              <a:solidFill>
                <a:schemeClr val="bg1"/>
              </a:solidFill>
            </a:endParaRPr>
          </a:p>
          <a:p>
            <a:pPr marL="0"/>
            <a:r>
              <a:rPr lang="en-US" sz="2400" dirty="0">
                <a:solidFill>
                  <a:schemeClr val="bg1">
                    <a:lumMod val="85000"/>
                  </a:schemeClr>
                </a:solidFill>
              </a:rPr>
              <a:t>Where do respondents prefer to purchase energy drinks?</a:t>
            </a:r>
          </a:p>
          <a:p>
            <a:pPr marL="0"/>
            <a:endParaRPr lang="en-US" sz="2400" dirty="0">
              <a:solidFill>
                <a:schemeClr val="bg1">
                  <a:lumMod val="85000"/>
                </a:schemeClr>
              </a:solidFill>
            </a:endParaRPr>
          </a:p>
          <a:p>
            <a:pPr marL="0"/>
            <a:r>
              <a:rPr lang="en-US" sz="2400" dirty="0">
                <a:solidFill>
                  <a:schemeClr val="bg1">
                    <a:lumMod val="85000"/>
                  </a:schemeClr>
                </a:solidFill>
              </a:rPr>
              <a:t>They prefer supermarkets</a:t>
            </a:r>
          </a:p>
          <a:p>
            <a:pPr marL="0"/>
            <a:endParaRPr lang="en-US" sz="2400" dirty="0">
              <a:solidFill>
                <a:schemeClr val="bg1">
                  <a:lumMod val="85000"/>
                </a:schemeClr>
              </a:solidFill>
            </a:endParaRPr>
          </a:p>
          <a:p>
            <a:pPr marL="0"/>
            <a:endParaRPr lang="en-US" sz="2400" dirty="0">
              <a:solidFill>
                <a:schemeClr val="bg1"/>
              </a:solidFill>
            </a:endParaRPr>
          </a:p>
          <a:p>
            <a:pPr marL="0"/>
            <a:endParaRPr lang="en-US" sz="2400" dirty="0">
              <a:solidFill>
                <a:schemeClr val="bg1"/>
              </a:solidFill>
            </a:endParaRPr>
          </a:p>
          <a:p>
            <a:pPr marL="0" indent="0">
              <a:buNone/>
            </a:pPr>
            <a:endParaRPr lang="en-US" sz="2400" dirty="0">
              <a:solidFill>
                <a:schemeClr val="bg1"/>
              </a:solidFill>
            </a:endParaRPr>
          </a:p>
        </p:txBody>
      </p:sp>
      <p:sp>
        <p:nvSpPr>
          <p:cNvPr id="20" name="Content Placeholder 2">
            <a:extLst>
              <a:ext uri="{FF2B5EF4-FFF2-40B4-BE49-F238E27FC236}">
                <a16:creationId xmlns:a16="http://schemas.microsoft.com/office/drawing/2014/main" id="{C8AF91A2-A588-07F4-4579-44075677D943}"/>
              </a:ext>
            </a:extLst>
          </p:cNvPr>
          <p:cNvSpPr txBox="1">
            <a:spLocks/>
          </p:cNvSpPr>
          <p:nvPr/>
        </p:nvSpPr>
        <p:spPr>
          <a:xfrm>
            <a:off x="838200" y="4233738"/>
            <a:ext cx="4422774" cy="7464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400" dirty="0">
              <a:solidFill>
                <a:schemeClr val="bg1">
                  <a:alpha val="80000"/>
                </a:schemeClr>
              </a:solidFill>
            </a:endParaRPr>
          </a:p>
        </p:txBody>
      </p:sp>
      <p:pic>
        <p:nvPicPr>
          <p:cNvPr id="4" name="Picture 3" descr="A graph of blue bars&#10;&#10;Description automatically generated">
            <a:extLst>
              <a:ext uri="{FF2B5EF4-FFF2-40B4-BE49-F238E27FC236}">
                <a16:creationId xmlns:a16="http://schemas.microsoft.com/office/drawing/2014/main" id="{747D680A-55B5-A709-45D5-613BF306C6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22171" y="2184234"/>
            <a:ext cx="5556049" cy="3260731"/>
          </a:xfrm>
          <a:prstGeom prst="rect">
            <a:avLst/>
          </a:prstGeom>
        </p:spPr>
      </p:pic>
    </p:spTree>
    <p:extLst>
      <p:ext uri="{BB962C8B-B14F-4D97-AF65-F5344CB8AC3E}">
        <p14:creationId xmlns:p14="http://schemas.microsoft.com/office/powerpoint/2010/main" val="13408557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7" name="Rectangle 456">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98FA2B-DE86-C5E1-885D-45BBF31CC065}"/>
              </a:ext>
            </a:extLst>
          </p:cNvPr>
          <p:cNvSpPr>
            <a:spLocks noGrp="1"/>
          </p:cNvSpPr>
          <p:nvPr>
            <p:ph type="title"/>
          </p:nvPr>
        </p:nvSpPr>
        <p:spPr>
          <a:xfrm>
            <a:off x="838200" y="1641752"/>
            <a:ext cx="4391025" cy="1323439"/>
          </a:xfrm>
        </p:spPr>
        <p:txBody>
          <a:bodyPr vert="horz" lIns="91440" tIns="45720" rIns="91440" bIns="45720" rtlCol="0" anchor="t">
            <a:normAutofit/>
          </a:bodyPr>
          <a:lstStyle/>
          <a:p>
            <a:r>
              <a:rPr lang="en-US" sz="3600" kern="1200" dirty="0">
                <a:solidFill>
                  <a:schemeClr val="bg1"/>
                </a:solidFill>
                <a:latin typeface="+mj-lt"/>
                <a:ea typeface="+mj-ea"/>
                <a:cs typeface="+mj-cs"/>
              </a:rPr>
              <a:t>Purchase behavior</a:t>
            </a:r>
          </a:p>
        </p:txBody>
      </p:sp>
      <p:sp>
        <p:nvSpPr>
          <p:cNvPr id="435" name="Content Placeholder 2">
            <a:extLst>
              <a:ext uri="{FF2B5EF4-FFF2-40B4-BE49-F238E27FC236}">
                <a16:creationId xmlns:a16="http://schemas.microsoft.com/office/drawing/2014/main" id="{3AC0C642-BF1D-10C2-A63A-010D5E96BA1B}"/>
              </a:ext>
            </a:extLst>
          </p:cNvPr>
          <p:cNvSpPr>
            <a:spLocks noGrp="1"/>
          </p:cNvSpPr>
          <p:nvPr>
            <p:ph sz="half" idx="1"/>
          </p:nvPr>
        </p:nvSpPr>
        <p:spPr>
          <a:xfrm>
            <a:off x="838200" y="2303471"/>
            <a:ext cx="4391025" cy="4361471"/>
          </a:xfrm>
        </p:spPr>
        <p:txBody>
          <a:bodyPr vert="horz" lIns="91440" tIns="45720" rIns="91440" bIns="45720" rtlCol="0">
            <a:normAutofit/>
          </a:bodyPr>
          <a:lstStyle/>
          <a:p>
            <a:pPr marL="0"/>
            <a:r>
              <a:rPr lang="en-US" sz="2400" dirty="0">
                <a:solidFill>
                  <a:schemeClr val="bg1">
                    <a:lumMod val="85000"/>
                  </a:schemeClr>
                </a:solidFill>
              </a:rPr>
              <a:t>What are the typical consumption situations for energy drinks among respondents? </a:t>
            </a:r>
          </a:p>
          <a:p>
            <a:pPr marL="0"/>
            <a:r>
              <a:rPr lang="en-US" sz="2400" dirty="0">
                <a:solidFill>
                  <a:schemeClr val="bg1">
                    <a:lumMod val="85000"/>
                  </a:schemeClr>
                </a:solidFill>
              </a:rPr>
              <a:t>Sports and exercise are the most typical situation and studying/</a:t>
            </a:r>
            <a:r>
              <a:rPr lang="en-US" sz="2400" dirty="0" err="1">
                <a:solidFill>
                  <a:schemeClr val="bg1">
                    <a:lumMod val="85000"/>
                  </a:schemeClr>
                </a:solidFill>
              </a:rPr>
              <a:t>woking</a:t>
            </a:r>
            <a:r>
              <a:rPr lang="en-US" sz="2400" dirty="0">
                <a:solidFill>
                  <a:schemeClr val="bg1">
                    <a:lumMod val="85000"/>
                  </a:schemeClr>
                </a:solidFill>
              </a:rPr>
              <a:t> late it’s very common situation too</a:t>
            </a:r>
          </a:p>
          <a:p>
            <a:pPr marL="0"/>
            <a:endParaRPr lang="en-US" sz="2400" dirty="0">
              <a:solidFill>
                <a:schemeClr val="bg1"/>
              </a:solidFill>
            </a:endParaRPr>
          </a:p>
          <a:p>
            <a:pPr marL="0" indent="0">
              <a:buNone/>
            </a:pPr>
            <a:endParaRPr lang="en-US" sz="2400" dirty="0">
              <a:solidFill>
                <a:schemeClr val="bg1"/>
              </a:solidFill>
            </a:endParaRPr>
          </a:p>
        </p:txBody>
      </p:sp>
      <p:sp>
        <p:nvSpPr>
          <p:cNvPr id="20" name="Content Placeholder 2">
            <a:extLst>
              <a:ext uri="{FF2B5EF4-FFF2-40B4-BE49-F238E27FC236}">
                <a16:creationId xmlns:a16="http://schemas.microsoft.com/office/drawing/2014/main" id="{C8AF91A2-A588-07F4-4579-44075677D943}"/>
              </a:ext>
            </a:extLst>
          </p:cNvPr>
          <p:cNvSpPr txBox="1">
            <a:spLocks/>
          </p:cNvSpPr>
          <p:nvPr/>
        </p:nvSpPr>
        <p:spPr>
          <a:xfrm>
            <a:off x="838200" y="4233738"/>
            <a:ext cx="4422774" cy="7464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400" dirty="0">
              <a:solidFill>
                <a:schemeClr val="bg1">
                  <a:alpha val="80000"/>
                </a:schemeClr>
              </a:solidFill>
            </a:endParaRPr>
          </a:p>
        </p:txBody>
      </p:sp>
      <p:pic>
        <p:nvPicPr>
          <p:cNvPr id="5" name="Picture 4" descr="A graph of blue rectangular bars&#10;&#10;Description automatically generated with medium confidence">
            <a:extLst>
              <a:ext uri="{FF2B5EF4-FFF2-40B4-BE49-F238E27FC236}">
                <a16:creationId xmlns:a16="http://schemas.microsoft.com/office/drawing/2014/main" id="{EBB69C21-406B-DFE6-A463-20879986CF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8254" y="1641752"/>
            <a:ext cx="5818320" cy="3668479"/>
          </a:xfrm>
          <a:prstGeom prst="rect">
            <a:avLst/>
          </a:prstGeom>
        </p:spPr>
      </p:pic>
    </p:spTree>
    <p:extLst>
      <p:ext uri="{BB962C8B-B14F-4D97-AF65-F5344CB8AC3E}">
        <p14:creationId xmlns:p14="http://schemas.microsoft.com/office/powerpoint/2010/main" val="33551488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7" name="Rectangle 456">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98FA2B-DE86-C5E1-885D-45BBF31CC065}"/>
              </a:ext>
            </a:extLst>
          </p:cNvPr>
          <p:cNvSpPr>
            <a:spLocks noGrp="1"/>
          </p:cNvSpPr>
          <p:nvPr>
            <p:ph type="title"/>
          </p:nvPr>
        </p:nvSpPr>
        <p:spPr>
          <a:xfrm>
            <a:off x="838200" y="1641752"/>
            <a:ext cx="4391025" cy="1323439"/>
          </a:xfrm>
        </p:spPr>
        <p:txBody>
          <a:bodyPr vert="horz" lIns="91440" tIns="45720" rIns="91440" bIns="45720" rtlCol="0" anchor="t">
            <a:normAutofit/>
          </a:bodyPr>
          <a:lstStyle/>
          <a:p>
            <a:r>
              <a:rPr lang="en-US" sz="3600" kern="1200" dirty="0">
                <a:solidFill>
                  <a:schemeClr val="bg1"/>
                </a:solidFill>
                <a:latin typeface="+mj-lt"/>
                <a:ea typeface="+mj-ea"/>
                <a:cs typeface="+mj-cs"/>
              </a:rPr>
              <a:t>Product </a:t>
            </a:r>
            <a:r>
              <a:rPr lang="en-US" sz="3600" kern="1200" dirty="0" err="1">
                <a:solidFill>
                  <a:schemeClr val="bg1"/>
                </a:solidFill>
                <a:latin typeface="+mj-lt"/>
                <a:ea typeface="+mj-ea"/>
                <a:cs typeface="+mj-cs"/>
              </a:rPr>
              <a:t>develompent</a:t>
            </a:r>
            <a:endParaRPr lang="en-US" sz="3600" kern="1200" dirty="0">
              <a:solidFill>
                <a:schemeClr val="bg1"/>
              </a:solidFill>
              <a:latin typeface="+mj-lt"/>
              <a:ea typeface="+mj-ea"/>
              <a:cs typeface="+mj-cs"/>
            </a:endParaRPr>
          </a:p>
        </p:txBody>
      </p:sp>
      <p:sp>
        <p:nvSpPr>
          <p:cNvPr id="435" name="Content Placeholder 2">
            <a:extLst>
              <a:ext uri="{FF2B5EF4-FFF2-40B4-BE49-F238E27FC236}">
                <a16:creationId xmlns:a16="http://schemas.microsoft.com/office/drawing/2014/main" id="{3AC0C642-BF1D-10C2-A63A-010D5E96BA1B}"/>
              </a:ext>
            </a:extLst>
          </p:cNvPr>
          <p:cNvSpPr>
            <a:spLocks noGrp="1"/>
          </p:cNvSpPr>
          <p:nvPr>
            <p:ph sz="half" idx="1"/>
          </p:nvPr>
        </p:nvSpPr>
        <p:spPr>
          <a:xfrm>
            <a:off x="838200" y="2303471"/>
            <a:ext cx="4391025" cy="4361471"/>
          </a:xfrm>
        </p:spPr>
        <p:txBody>
          <a:bodyPr vert="horz" lIns="91440" tIns="45720" rIns="91440" bIns="45720" rtlCol="0">
            <a:normAutofit/>
          </a:bodyPr>
          <a:lstStyle/>
          <a:p>
            <a:pPr marL="0"/>
            <a:r>
              <a:rPr lang="en-US" sz="2400" dirty="0">
                <a:solidFill>
                  <a:schemeClr val="bg1">
                    <a:lumMod val="85000"/>
                  </a:schemeClr>
                </a:solidFill>
              </a:rPr>
              <a:t>Which area of business should we focus more on our product development? (Branding/taste/availability) </a:t>
            </a:r>
          </a:p>
          <a:p>
            <a:pPr marL="0"/>
            <a:endParaRPr lang="en-US" sz="2400" dirty="0">
              <a:solidFill>
                <a:schemeClr val="bg1">
                  <a:lumMod val="85000"/>
                </a:schemeClr>
              </a:solidFill>
            </a:endParaRPr>
          </a:p>
          <a:p>
            <a:pPr marL="0"/>
            <a:r>
              <a:rPr lang="en-US" sz="2400" dirty="0">
                <a:solidFill>
                  <a:schemeClr val="bg1">
                    <a:lumMod val="85000"/>
                  </a:schemeClr>
                </a:solidFill>
              </a:rPr>
              <a:t>The availability is the principal problem we have</a:t>
            </a:r>
          </a:p>
          <a:p>
            <a:pPr marL="0"/>
            <a:endParaRPr lang="en-US" sz="2400" dirty="0">
              <a:solidFill>
                <a:schemeClr val="bg1">
                  <a:lumMod val="85000"/>
                </a:schemeClr>
              </a:solidFill>
            </a:endParaRPr>
          </a:p>
        </p:txBody>
      </p:sp>
      <p:sp>
        <p:nvSpPr>
          <p:cNvPr id="20" name="Content Placeholder 2">
            <a:extLst>
              <a:ext uri="{FF2B5EF4-FFF2-40B4-BE49-F238E27FC236}">
                <a16:creationId xmlns:a16="http://schemas.microsoft.com/office/drawing/2014/main" id="{C8AF91A2-A588-07F4-4579-44075677D943}"/>
              </a:ext>
            </a:extLst>
          </p:cNvPr>
          <p:cNvSpPr txBox="1">
            <a:spLocks/>
          </p:cNvSpPr>
          <p:nvPr/>
        </p:nvSpPr>
        <p:spPr>
          <a:xfrm>
            <a:off x="838200" y="4233738"/>
            <a:ext cx="4422774" cy="7464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400" dirty="0">
              <a:solidFill>
                <a:schemeClr val="bg1">
                  <a:alpha val="80000"/>
                </a:schemeClr>
              </a:solidFill>
            </a:endParaRPr>
          </a:p>
        </p:txBody>
      </p:sp>
      <p:pic>
        <p:nvPicPr>
          <p:cNvPr id="11" name="Picture 10" descr="A graph of blue bars&#10;&#10;Description automatically generated">
            <a:extLst>
              <a:ext uri="{FF2B5EF4-FFF2-40B4-BE49-F238E27FC236}">
                <a16:creationId xmlns:a16="http://schemas.microsoft.com/office/drawing/2014/main" id="{1582183B-B00F-19EE-E069-7F2170A469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0083" y="1641752"/>
            <a:ext cx="4966882" cy="4096616"/>
          </a:xfrm>
          <a:prstGeom prst="rect">
            <a:avLst/>
          </a:prstGeom>
        </p:spPr>
      </p:pic>
    </p:spTree>
    <p:extLst>
      <p:ext uri="{BB962C8B-B14F-4D97-AF65-F5344CB8AC3E}">
        <p14:creationId xmlns:p14="http://schemas.microsoft.com/office/powerpoint/2010/main" val="28223603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7" name="Rectangle 456">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98FA2B-DE86-C5E1-885D-45BBF31CC065}"/>
              </a:ext>
            </a:extLst>
          </p:cNvPr>
          <p:cNvSpPr>
            <a:spLocks noGrp="1"/>
          </p:cNvSpPr>
          <p:nvPr>
            <p:ph type="title"/>
          </p:nvPr>
        </p:nvSpPr>
        <p:spPr>
          <a:xfrm>
            <a:off x="838200" y="1641752"/>
            <a:ext cx="4391025" cy="1323439"/>
          </a:xfrm>
        </p:spPr>
        <p:txBody>
          <a:bodyPr vert="horz" lIns="91440" tIns="45720" rIns="91440" bIns="45720" rtlCol="0" anchor="t">
            <a:normAutofit/>
          </a:bodyPr>
          <a:lstStyle/>
          <a:p>
            <a:r>
              <a:rPr lang="en-US" sz="3600" kern="1200" dirty="0">
                <a:solidFill>
                  <a:schemeClr val="bg1"/>
                </a:solidFill>
                <a:latin typeface="+mj-lt"/>
                <a:ea typeface="+mj-ea"/>
                <a:cs typeface="+mj-cs"/>
              </a:rPr>
              <a:t>Product development</a:t>
            </a:r>
          </a:p>
        </p:txBody>
      </p:sp>
      <p:sp>
        <p:nvSpPr>
          <p:cNvPr id="435" name="Content Placeholder 2">
            <a:extLst>
              <a:ext uri="{FF2B5EF4-FFF2-40B4-BE49-F238E27FC236}">
                <a16:creationId xmlns:a16="http://schemas.microsoft.com/office/drawing/2014/main" id="{3AC0C642-BF1D-10C2-A63A-010D5E96BA1B}"/>
              </a:ext>
            </a:extLst>
          </p:cNvPr>
          <p:cNvSpPr>
            <a:spLocks noGrp="1"/>
          </p:cNvSpPr>
          <p:nvPr>
            <p:ph sz="half" idx="1"/>
          </p:nvPr>
        </p:nvSpPr>
        <p:spPr>
          <a:xfrm>
            <a:off x="838200" y="2303471"/>
            <a:ext cx="4391025" cy="4361471"/>
          </a:xfrm>
        </p:spPr>
        <p:txBody>
          <a:bodyPr vert="horz" lIns="91440" tIns="45720" rIns="91440" bIns="45720" rtlCol="0">
            <a:normAutofit/>
          </a:bodyPr>
          <a:lstStyle/>
          <a:p>
            <a:pPr marL="0"/>
            <a:r>
              <a:rPr lang="en-US" sz="2400" dirty="0">
                <a:solidFill>
                  <a:schemeClr val="bg1">
                    <a:lumMod val="85000"/>
                  </a:schemeClr>
                </a:solidFill>
              </a:rPr>
              <a:t>Which area of business should we focus more on our product development? (Branding/taste/availability) </a:t>
            </a:r>
          </a:p>
          <a:p>
            <a:pPr marL="0"/>
            <a:endParaRPr lang="en-US" sz="2400" dirty="0">
              <a:solidFill>
                <a:schemeClr val="bg1">
                  <a:lumMod val="85000"/>
                </a:schemeClr>
              </a:solidFill>
            </a:endParaRPr>
          </a:p>
          <a:p>
            <a:pPr marL="0"/>
            <a:r>
              <a:rPr lang="en-US" sz="2400" dirty="0">
                <a:solidFill>
                  <a:schemeClr val="bg1">
                    <a:lumMod val="85000"/>
                  </a:schemeClr>
                </a:solidFill>
              </a:rPr>
              <a:t>It’s very important give availability of our energy drink, because 25% of no available drinks comes from </a:t>
            </a:r>
            <a:r>
              <a:rPr lang="en-US" sz="2400" dirty="0" err="1">
                <a:solidFill>
                  <a:schemeClr val="bg1">
                    <a:lumMod val="85000"/>
                  </a:schemeClr>
                </a:solidFill>
              </a:rPr>
              <a:t>CodeX</a:t>
            </a:r>
            <a:endParaRPr lang="en-US" sz="2400" dirty="0">
              <a:solidFill>
                <a:schemeClr val="bg1">
                  <a:lumMod val="85000"/>
                </a:schemeClr>
              </a:solidFill>
            </a:endParaRPr>
          </a:p>
          <a:p>
            <a:pPr marL="0"/>
            <a:r>
              <a:rPr lang="en-US" sz="2400" dirty="0">
                <a:solidFill>
                  <a:schemeClr val="bg1">
                    <a:lumMod val="85000"/>
                  </a:schemeClr>
                </a:solidFill>
              </a:rPr>
              <a:t>Again, it’s important give focus to Bangalore</a:t>
            </a:r>
          </a:p>
          <a:p>
            <a:pPr marL="0"/>
            <a:endParaRPr lang="en-US" sz="2400" dirty="0">
              <a:solidFill>
                <a:schemeClr val="bg1">
                  <a:lumMod val="85000"/>
                </a:schemeClr>
              </a:solidFill>
            </a:endParaRPr>
          </a:p>
          <a:p>
            <a:pPr marL="0" indent="0">
              <a:buNone/>
            </a:pPr>
            <a:endParaRPr lang="en-US" sz="2400" dirty="0">
              <a:solidFill>
                <a:schemeClr val="bg1">
                  <a:lumMod val="85000"/>
                </a:schemeClr>
              </a:solidFill>
            </a:endParaRPr>
          </a:p>
          <a:p>
            <a:pPr marL="0" indent="0">
              <a:buNone/>
            </a:pPr>
            <a:endParaRPr lang="en-US" sz="2400" dirty="0">
              <a:solidFill>
                <a:schemeClr val="bg1"/>
              </a:solidFill>
            </a:endParaRPr>
          </a:p>
        </p:txBody>
      </p:sp>
      <p:sp>
        <p:nvSpPr>
          <p:cNvPr id="20" name="Content Placeholder 2">
            <a:extLst>
              <a:ext uri="{FF2B5EF4-FFF2-40B4-BE49-F238E27FC236}">
                <a16:creationId xmlns:a16="http://schemas.microsoft.com/office/drawing/2014/main" id="{C8AF91A2-A588-07F4-4579-44075677D943}"/>
              </a:ext>
            </a:extLst>
          </p:cNvPr>
          <p:cNvSpPr txBox="1">
            <a:spLocks/>
          </p:cNvSpPr>
          <p:nvPr/>
        </p:nvSpPr>
        <p:spPr>
          <a:xfrm>
            <a:off x="838200" y="4233738"/>
            <a:ext cx="4422774" cy="7464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400" dirty="0">
              <a:solidFill>
                <a:schemeClr val="bg1">
                  <a:alpha val="80000"/>
                </a:schemeClr>
              </a:solidFill>
            </a:endParaRPr>
          </a:p>
        </p:txBody>
      </p:sp>
      <p:pic>
        <p:nvPicPr>
          <p:cNvPr id="4" name="Picture 3" descr="A screenshot of a data&#10;&#10;Description automatically generated">
            <a:extLst>
              <a:ext uri="{FF2B5EF4-FFF2-40B4-BE49-F238E27FC236}">
                <a16:creationId xmlns:a16="http://schemas.microsoft.com/office/drawing/2014/main" id="{860BE2A1-7AFE-872C-514C-41FD696996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62777" y="1115749"/>
            <a:ext cx="3582184" cy="3117989"/>
          </a:xfrm>
          <a:prstGeom prst="rect">
            <a:avLst/>
          </a:prstGeom>
        </p:spPr>
      </p:pic>
      <p:pic>
        <p:nvPicPr>
          <p:cNvPr id="7" name="Picture 6" descr="A number of black text&#10;&#10;Description automatically generated">
            <a:extLst>
              <a:ext uri="{FF2B5EF4-FFF2-40B4-BE49-F238E27FC236}">
                <a16:creationId xmlns:a16="http://schemas.microsoft.com/office/drawing/2014/main" id="{4A8B86A6-ECD6-1DA1-4802-000E68A9CE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1027" y="4293753"/>
            <a:ext cx="3613933" cy="1953477"/>
          </a:xfrm>
          <a:prstGeom prst="rect">
            <a:avLst/>
          </a:prstGeom>
        </p:spPr>
      </p:pic>
    </p:spTree>
    <p:extLst>
      <p:ext uri="{BB962C8B-B14F-4D97-AF65-F5344CB8AC3E}">
        <p14:creationId xmlns:p14="http://schemas.microsoft.com/office/powerpoint/2010/main" val="25487700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7" name="Rectangle 456">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98FA2B-DE86-C5E1-885D-45BBF31CC065}"/>
              </a:ext>
            </a:extLst>
          </p:cNvPr>
          <p:cNvSpPr>
            <a:spLocks noGrp="1"/>
          </p:cNvSpPr>
          <p:nvPr>
            <p:ph type="title"/>
          </p:nvPr>
        </p:nvSpPr>
        <p:spPr>
          <a:xfrm>
            <a:off x="838200" y="1641752"/>
            <a:ext cx="4391025" cy="1323439"/>
          </a:xfrm>
        </p:spPr>
        <p:txBody>
          <a:bodyPr vert="horz" lIns="91440" tIns="45720" rIns="91440" bIns="45720" rtlCol="0" anchor="t">
            <a:normAutofit/>
          </a:bodyPr>
          <a:lstStyle/>
          <a:p>
            <a:r>
              <a:rPr lang="en-US" sz="3600" kern="1200" dirty="0">
                <a:solidFill>
                  <a:schemeClr val="bg1"/>
                </a:solidFill>
                <a:latin typeface="+mj-lt"/>
                <a:ea typeface="+mj-ea"/>
                <a:cs typeface="+mj-cs"/>
              </a:rPr>
              <a:t>RECOMENDATIONS</a:t>
            </a:r>
          </a:p>
        </p:txBody>
      </p:sp>
      <p:sp>
        <p:nvSpPr>
          <p:cNvPr id="435" name="Content Placeholder 2">
            <a:extLst>
              <a:ext uri="{FF2B5EF4-FFF2-40B4-BE49-F238E27FC236}">
                <a16:creationId xmlns:a16="http://schemas.microsoft.com/office/drawing/2014/main" id="{3AC0C642-BF1D-10C2-A63A-010D5E96BA1B}"/>
              </a:ext>
            </a:extLst>
          </p:cNvPr>
          <p:cNvSpPr>
            <a:spLocks noGrp="1"/>
          </p:cNvSpPr>
          <p:nvPr>
            <p:ph sz="half" idx="1"/>
          </p:nvPr>
        </p:nvSpPr>
        <p:spPr>
          <a:xfrm>
            <a:off x="838200" y="2303471"/>
            <a:ext cx="4391025" cy="4361471"/>
          </a:xfrm>
        </p:spPr>
        <p:txBody>
          <a:bodyPr vert="horz" lIns="91440" tIns="45720" rIns="91440" bIns="45720" rtlCol="0">
            <a:normAutofit/>
          </a:bodyPr>
          <a:lstStyle/>
          <a:p>
            <a:pPr marL="0"/>
            <a:r>
              <a:rPr lang="en-US" sz="2400" dirty="0">
                <a:solidFill>
                  <a:schemeClr val="bg1">
                    <a:lumMod val="85000"/>
                  </a:schemeClr>
                </a:solidFill>
              </a:rPr>
              <a:t>What immediate improvements can we bring to the product?</a:t>
            </a:r>
          </a:p>
          <a:p>
            <a:pPr marL="0"/>
            <a:endParaRPr lang="en-US" sz="2400" dirty="0">
              <a:solidFill>
                <a:schemeClr val="bg1">
                  <a:lumMod val="85000"/>
                </a:schemeClr>
              </a:solidFill>
            </a:endParaRPr>
          </a:p>
          <a:p>
            <a:pPr marL="0"/>
            <a:r>
              <a:rPr lang="en-US" sz="2400" dirty="0">
                <a:solidFill>
                  <a:schemeClr val="bg1">
                    <a:lumMod val="85000"/>
                  </a:schemeClr>
                </a:solidFill>
              </a:rPr>
              <a:t>Increase availability in supermarkets, especially in Bangalore, because we are losing clients here</a:t>
            </a:r>
          </a:p>
          <a:p>
            <a:pPr marL="0" indent="0">
              <a:buNone/>
            </a:pPr>
            <a:endParaRPr lang="en-US" sz="2400" dirty="0">
              <a:solidFill>
                <a:schemeClr val="bg1">
                  <a:lumMod val="85000"/>
                </a:schemeClr>
              </a:solidFill>
            </a:endParaRPr>
          </a:p>
          <a:p>
            <a:pPr marL="0"/>
            <a:endParaRPr lang="en-US" sz="2400" dirty="0">
              <a:solidFill>
                <a:schemeClr val="bg1">
                  <a:lumMod val="85000"/>
                </a:schemeClr>
              </a:solidFill>
            </a:endParaRPr>
          </a:p>
          <a:p>
            <a:pPr marL="0"/>
            <a:endParaRPr lang="en-US" sz="2400" dirty="0">
              <a:solidFill>
                <a:schemeClr val="bg1">
                  <a:lumMod val="85000"/>
                </a:schemeClr>
              </a:solidFill>
            </a:endParaRPr>
          </a:p>
          <a:p>
            <a:pPr marL="0"/>
            <a:endParaRPr lang="en-US" sz="2400" dirty="0">
              <a:solidFill>
                <a:schemeClr val="bg1">
                  <a:lumMod val="85000"/>
                </a:schemeClr>
              </a:solidFill>
            </a:endParaRPr>
          </a:p>
          <a:p>
            <a:pPr marL="0"/>
            <a:endParaRPr lang="en-US" sz="2400" dirty="0">
              <a:solidFill>
                <a:schemeClr val="bg1">
                  <a:lumMod val="85000"/>
                </a:schemeClr>
              </a:solidFill>
            </a:endParaRPr>
          </a:p>
          <a:p>
            <a:pPr marL="0" indent="0">
              <a:buNone/>
            </a:pPr>
            <a:endParaRPr lang="en-US" sz="2400" dirty="0">
              <a:solidFill>
                <a:schemeClr val="bg1">
                  <a:lumMod val="85000"/>
                </a:schemeClr>
              </a:solidFill>
            </a:endParaRPr>
          </a:p>
          <a:p>
            <a:pPr marL="0" indent="0">
              <a:buNone/>
            </a:pPr>
            <a:endParaRPr lang="en-US" sz="2400" dirty="0">
              <a:solidFill>
                <a:schemeClr val="bg1"/>
              </a:solidFill>
            </a:endParaRPr>
          </a:p>
        </p:txBody>
      </p:sp>
      <p:sp>
        <p:nvSpPr>
          <p:cNvPr id="20" name="Content Placeholder 2">
            <a:extLst>
              <a:ext uri="{FF2B5EF4-FFF2-40B4-BE49-F238E27FC236}">
                <a16:creationId xmlns:a16="http://schemas.microsoft.com/office/drawing/2014/main" id="{C8AF91A2-A588-07F4-4579-44075677D943}"/>
              </a:ext>
            </a:extLst>
          </p:cNvPr>
          <p:cNvSpPr txBox="1">
            <a:spLocks/>
          </p:cNvSpPr>
          <p:nvPr/>
        </p:nvSpPr>
        <p:spPr>
          <a:xfrm>
            <a:off x="838200" y="4233738"/>
            <a:ext cx="4422774" cy="7464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400" dirty="0">
              <a:solidFill>
                <a:schemeClr val="bg1">
                  <a:alpha val="80000"/>
                </a:schemeClr>
              </a:solidFill>
            </a:endParaRPr>
          </a:p>
        </p:txBody>
      </p:sp>
      <p:pic>
        <p:nvPicPr>
          <p:cNvPr id="4" name="Picture 3" descr="A screenshot of a data&#10;&#10;Description automatically generated">
            <a:extLst>
              <a:ext uri="{FF2B5EF4-FFF2-40B4-BE49-F238E27FC236}">
                <a16:creationId xmlns:a16="http://schemas.microsoft.com/office/drawing/2014/main" id="{860BE2A1-7AFE-872C-514C-41FD696996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62777" y="1115749"/>
            <a:ext cx="3582184" cy="3117989"/>
          </a:xfrm>
          <a:prstGeom prst="rect">
            <a:avLst/>
          </a:prstGeom>
        </p:spPr>
      </p:pic>
      <p:pic>
        <p:nvPicPr>
          <p:cNvPr id="7" name="Picture 6" descr="A number of black text&#10;&#10;Description automatically generated">
            <a:extLst>
              <a:ext uri="{FF2B5EF4-FFF2-40B4-BE49-F238E27FC236}">
                <a16:creationId xmlns:a16="http://schemas.microsoft.com/office/drawing/2014/main" id="{4A8B86A6-ECD6-1DA1-4802-000E68A9CE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1027" y="4293753"/>
            <a:ext cx="3613933" cy="1953477"/>
          </a:xfrm>
          <a:prstGeom prst="rect">
            <a:avLst/>
          </a:prstGeom>
        </p:spPr>
      </p:pic>
    </p:spTree>
    <p:extLst>
      <p:ext uri="{BB962C8B-B14F-4D97-AF65-F5344CB8AC3E}">
        <p14:creationId xmlns:p14="http://schemas.microsoft.com/office/powerpoint/2010/main" val="42040364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7" name="Rectangle 456">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98FA2B-DE86-C5E1-885D-45BBF31CC065}"/>
              </a:ext>
            </a:extLst>
          </p:cNvPr>
          <p:cNvSpPr>
            <a:spLocks noGrp="1"/>
          </p:cNvSpPr>
          <p:nvPr>
            <p:ph type="title"/>
          </p:nvPr>
        </p:nvSpPr>
        <p:spPr>
          <a:xfrm>
            <a:off x="838200" y="1641752"/>
            <a:ext cx="4391025" cy="1323439"/>
          </a:xfrm>
        </p:spPr>
        <p:txBody>
          <a:bodyPr vert="horz" lIns="91440" tIns="45720" rIns="91440" bIns="45720" rtlCol="0" anchor="t">
            <a:normAutofit/>
          </a:bodyPr>
          <a:lstStyle/>
          <a:p>
            <a:r>
              <a:rPr lang="en-US" sz="3600" kern="1200" dirty="0">
                <a:solidFill>
                  <a:schemeClr val="bg1"/>
                </a:solidFill>
                <a:latin typeface="+mj-lt"/>
                <a:ea typeface="+mj-ea"/>
                <a:cs typeface="+mj-cs"/>
              </a:rPr>
              <a:t>RECOMENDATIONS</a:t>
            </a:r>
          </a:p>
        </p:txBody>
      </p:sp>
      <p:sp>
        <p:nvSpPr>
          <p:cNvPr id="435" name="Content Placeholder 2">
            <a:extLst>
              <a:ext uri="{FF2B5EF4-FFF2-40B4-BE49-F238E27FC236}">
                <a16:creationId xmlns:a16="http://schemas.microsoft.com/office/drawing/2014/main" id="{3AC0C642-BF1D-10C2-A63A-010D5E96BA1B}"/>
              </a:ext>
            </a:extLst>
          </p:cNvPr>
          <p:cNvSpPr>
            <a:spLocks noGrp="1"/>
          </p:cNvSpPr>
          <p:nvPr>
            <p:ph sz="half" idx="1"/>
          </p:nvPr>
        </p:nvSpPr>
        <p:spPr>
          <a:xfrm>
            <a:off x="838200" y="2303471"/>
            <a:ext cx="4391025" cy="4361471"/>
          </a:xfrm>
        </p:spPr>
        <p:txBody>
          <a:bodyPr vert="horz" lIns="91440" tIns="45720" rIns="91440" bIns="45720" rtlCol="0">
            <a:normAutofit/>
          </a:bodyPr>
          <a:lstStyle/>
          <a:p>
            <a:pPr marL="0"/>
            <a:r>
              <a:rPr lang="en-US" sz="2400" dirty="0">
                <a:solidFill>
                  <a:schemeClr val="bg1">
                    <a:lumMod val="85000"/>
                  </a:schemeClr>
                </a:solidFill>
              </a:rPr>
              <a:t>What should be the ideal price of our product? ?</a:t>
            </a:r>
          </a:p>
          <a:p>
            <a:pPr marL="0"/>
            <a:endParaRPr lang="en-US" sz="2400" dirty="0">
              <a:solidFill>
                <a:schemeClr val="bg1">
                  <a:lumMod val="85000"/>
                </a:schemeClr>
              </a:solidFill>
            </a:endParaRPr>
          </a:p>
          <a:p>
            <a:pPr marL="0"/>
            <a:r>
              <a:rPr lang="en-US" sz="2400" dirty="0">
                <a:solidFill>
                  <a:schemeClr val="bg1">
                    <a:lumMod val="85000"/>
                  </a:schemeClr>
                </a:solidFill>
              </a:rPr>
              <a:t>The ideal price is between 50- 150, some places like Delhi the ideal is 100-150, and some places like Jaipur 50-99</a:t>
            </a:r>
          </a:p>
          <a:p>
            <a:pPr marL="0"/>
            <a:endParaRPr lang="en-US" sz="2400" dirty="0">
              <a:solidFill>
                <a:schemeClr val="bg1">
                  <a:lumMod val="85000"/>
                </a:schemeClr>
              </a:solidFill>
            </a:endParaRPr>
          </a:p>
          <a:p>
            <a:pPr marL="0"/>
            <a:endParaRPr lang="en-US" sz="2400" dirty="0">
              <a:solidFill>
                <a:schemeClr val="bg1">
                  <a:lumMod val="85000"/>
                </a:schemeClr>
              </a:solidFill>
            </a:endParaRPr>
          </a:p>
          <a:p>
            <a:pPr marL="0"/>
            <a:endParaRPr lang="en-US" sz="2400" dirty="0">
              <a:solidFill>
                <a:schemeClr val="bg1">
                  <a:lumMod val="85000"/>
                </a:schemeClr>
              </a:solidFill>
            </a:endParaRPr>
          </a:p>
          <a:p>
            <a:pPr marL="0" indent="0">
              <a:buNone/>
            </a:pPr>
            <a:endParaRPr lang="en-US" sz="2400" dirty="0">
              <a:solidFill>
                <a:schemeClr val="bg1">
                  <a:lumMod val="85000"/>
                </a:schemeClr>
              </a:solidFill>
            </a:endParaRPr>
          </a:p>
          <a:p>
            <a:pPr marL="0" indent="0">
              <a:buNone/>
            </a:pPr>
            <a:endParaRPr lang="en-US" sz="2400" dirty="0">
              <a:solidFill>
                <a:schemeClr val="bg1"/>
              </a:solidFill>
            </a:endParaRPr>
          </a:p>
        </p:txBody>
      </p:sp>
      <p:sp>
        <p:nvSpPr>
          <p:cNvPr id="20" name="Content Placeholder 2">
            <a:extLst>
              <a:ext uri="{FF2B5EF4-FFF2-40B4-BE49-F238E27FC236}">
                <a16:creationId xmlns:a16="http://schemas.microsoft.com/office/drawing/2014/main" id="{C8AF91A2-A588-07F4-4579-44075677D943}"/>
              </a:ext>
            </a:extLst>
          </p:cNvPr>
          <p:cNvSpPr txBox="1">
            <a:spLocks/>
          </p:cNvSpPr>
          <p:nvPr/>
        </p:nvSpPr>
        <p:spPr>
          <a:xfrm>
            <a:off x="838200" y="4233738"/>
            <a:ext cx="4422774" cy="7464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400" dirty="0">
              <a:solidFill>
                <a:schemeClr val="bg1">
                  <a:alpha val="80000"/>
                </a:schemeClr>
              </a:solidFill>
            </a:endParaRPr>
          </a:p>
        </p:txBody>
      </p:sp>
      <p:pic>
        <p:nvPicPr>
          <p:cNvPr id="5" name="Picture 4" descr="A pie chart with numbers and a number of percentages&#10;&#10;Description automatically generated">
            <a:extLst>
              <a:ext uri="{FF2B5EF4-FFF2-40B4-BE49-F238E27FC236}">
                <a16:creationId xmlns:a16="http://schemas.microsoft.com/office/drawing/2014/main" id="{20DCD30F-1538-C194-3A81-1B621A373B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62569" y="3153937"/>
            <a:ext cx="5445212" cy="3466964"/>
          </a:xfrm>
          <a:prstGeom prst="rect">
            <a:avLst/>
          </a:prstGeom>
        </p:spPr>
      </p:pic>
      <p:pic>
        <p:nvPicPr>
          <p:cNvPr id="8" name="Picture 7" descr="A table with numbers and text&#10;&#10;Description automatically generated">
            <a:extLst>
              <a:ext uri="{FF2B5EF4-FFF2-40B4-BE49-F238E27FC236}">
                <a16:creationId xmlns:a16="http://schemas.microsoft.com/office/drawing/2014/main" id="{1744087F-F6EC-D091-5B41-EF049E500F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25967" y="75501"/>
            <a:ext cx="3849456" cy="2962707"/>
          </a:xfrm>
          <a:prstGeom prst="rect">
            <a:avLst/>
          </a:prstGeom>
        </p:spPr>
      </p:pic>
    </p:spTree>
    <p:extLst>
      <p:ext uri="{BB962C8B-B14F-4D97-AF65-F5344CB8AC3E}">
        <p14:creationId xmlns:p14="http://schemas.microsoft.com/office/powerpoint/2010/main" val="34342731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8FA2B-DE86-C5E1-885D-45BBF31CC065}"/>
              </a:ext>
            </a:extLst>
          </p:cNvPr>
          <p:cNvSpPr>
            <a:spLocks noGrp="1"/>
          </p:cNvSpPr>
          <p:nvPr>
            <p:ph type="title"/>
          </p:nvPr>
        </p:nvSpPr>
        <p:spPr/>
        <p:txBody>
          <a:bodyPr vert="horz" lIns="91440" tIns="45720" rIns="91440" bIns="45720" rtlCol="0" anchor="t">
            <a:normAutofit/>
          </a:bodyPr>
          <a:lstStyle/>
          <a:p>
            <a:r>
              <a:rPr lang="en-US" sz="3600" kern="1200" dirty="0">
                <a:solidFill>
                  <a:schemeClr val="bg1"/>
                </a:solidFill>
                <a:latin typeface="+mj-lt"/>
                <a:ea typeface="+mj-ea"/>
                <a:cs typeface="+mj-cs"/>
              </a:rPr>
              <a:t>RECOMENDATIONS</a:t>
            </a:r>
          </a:p>
        </p:txBody>
      </p:sp>
      <p:sp>
        <p:nvSpPr>
          <p:cNvPr id="435" name="Content Placeholder 2">
            <a:extLst>
              <a:ext uri="{FF2B5EF4-FFF2-40B4-BE49-F238E27FC236}">
                <a16:creationId xmlns:a16="http://schemas.microsoft.com/office/drawing/2014/main" id="{3AC0C642-BF1D-10C2-A63A-010D5E96BA1B}"/>
              </a:ext>
            </a:extLst>
          </p:cNvPr>
          <p:cNvSpPr>
            <a:spLocks noGrp="1"/>
          </p:cNvSpPr>
          <p:nvPr>
            <p:ph idx="1"/>
          </p:nvPr>
        </p:nvSpPr>
        <p:spPr/>
        <p:txBody>
          <a:bodyPr vert="horz" lIns="91440" tIns="45720" rIns="91440" bIns="45720" rtlCol="0">
            <a:normAutofit/>
          </a:bodyPr>
          <a:lstStyle/>
          <a:p>
            <a:pPr marL="0"/>
            <a:r>
              <a:rPr lang="en-US" sz="2400" dirty="0">
                <a:solidFill>
                  <a:schemeClr val="bg1">
                    <a:lumMod val="85000"/>
                  </a:schemeClr>
                </a:solidFill>
              </a:rPr>
              <a:t>What kind of marketing campaigns we can run? </a:t>
            </a:r>
          </a:p>
          <a:p>
            <a:pPr marL="0"/>
            <a:endParaRPr lang="en-US" sz="2400" dirty="0">
              <a:solidFill>
                <a:schemeClr val="bg1">
                  <a:lumMod val="85000"/>
                </a:schemeClr>
              </a:solidFill>
            </a:endParaRPr>
          </a:p>
          <a:p>
            <a:pPr marL="0"/>
            <a:r>
              <a:rPr lang="en-US" sz="2400" dirty="0">
                <a:solidFill>
                  <a:schemeClr val="bg1">
                    <a:lumMod val="85000"/>
                  </a:schemeClr>
                </a:solidFill>
              </a:rPr>
              <a:t>The campaign should focus on promoting our product to young, productive individuals who enjoy going to the gym and studying or working. We need to position ourselves as the perfect alternative for them. To achieve this, we will use internet marketing, leveraging influencers who are related to fitness and productivity. It's important to choose influencers who have strong relationships with their communities. Additionally, we will emphasize that our product contains healthy ingredients while maintaining caffeine and other components that provide energy.</a:t>
            </a:r>
          </a:p>
          <a:p>
            <a:pPr marL="0"/>
            <a:endParaRPr lang="en-US" sz="2400" dirty="0">
              <a:solidFill>
                <a:schemeClr val="bg1">
                  <a:lumMod val="85000"/>
                </a:schemeClr>
              </a:solidFill>
            </a:endParaRPr>
          </a:p>
          <a:p>
            <a:pPr marL="0"/>
            <a:endParaRPr lang="en-US" sz="2400" dirty="0">
              <a:solidFill>
                <a:schemeClr val="bg1">
                  <a:lumMod val="85000"/>
                </a:schemeClr>
              </a:solidFill>
            </a:endParaRPr>
          </a:p>
          <a:p>
            <a:pPr marL="0"/>
            <a:endParaRPr lang="en-US" sz="2400" dirty="0">
              <a:solidFill>
                <a:schemeClr val="bg1">
                  <a:lumMod val="85000"/>
                </a:schemeClr>
              </a:solidFill>
            </a:endParaRPr>
          </a:p>
          <a:p>
            <a:pPr marL="0"/>
            <a:endParaRPr lang="en-US" sz="2400" dirty="0">
              <a:solidFill>
                <a:schemeClr val="bg1">
                  <a:lumMod val="85000"/>
                </a:schemeClr>
              </a:solidFill>
            </a:endParaRPr>
          </a:p>
          <a:p>
            <a:pPr marL="0" indent="0">
              <a:buNone/>
            </a:pPr>
            <a:endParaRPr lang="en-US" sz="2400" dirty="0">
              <a:solidFill>
                <a:schemeClr val="bg1">
                  <a:lumMod val="85000"/>
                </a:schemeClr>
              </a:solidFill>
            </a:endParaRPr>
          </a:p>
          <a:p>
            <a:pPr marL="0" indent="0">
              <a:buNone/>
            </a:pPr>
            <a:endParaRPr lang="en-US" sz="2400" dirty="0">
              <a:solidFill>
                <a:schemeClr val="bg1"/>
              </a:solidFill>
            </a:endParaRPr>
          </a:p>
        </p:txBody>
      </p:sp>
      <p:sp>
        <p:nvSpPr>
          <p:cNvPr id="20" name="Content Placeholder 2">
            <a:extLst>
              <a:ext uri="{FF2B5EF4-FFF2-40B4-BE49-F238E27FC236}">
                <a16:creationId xmlns:a16="http://schemas.microsoft.com/office/drawing/2014/main" id="{C8AF91A2-A588-07F4-4579-44075677D943}"/>
              </a:ext>
            </a:extLst>
          </p:cNvPr>
          <p:cNvSpPr txBox="1">
            <a:spLocks/>
          </p:cNvSpPr>
          <p:nvPr/>
        </p:nvSpPr>
        <p:spPr>
          <a:xfrm>
            <a:off x="838200" y="4233738"/>
            <a:ext cx="4422774" cy="7464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400" dirty="0">
              <a:solidFill>
                <a:schemeClr val="bg1">
                  <a:alpha val="80000"/>
                </a:schemeClr>
              </a:solidFill>
            </a:endParaRPr>
          </a:p>
        </p:txBody>
      </p:sp>
    </p:spTree>
    <p:extLst>
      <p:ext uri="{BB962C8B-B14F-4D97-AF65-F5344CB8AC3E}">
        <p14:creationId xmlns:p14="http://schemas.microsoft.com/office/powerpoint/2010/main" val="28466074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1" name="Rectangle 440">
            <a:extLst>
              <a:ext uri="{FF2B5EF4-FFF2-40B4-BE49-F238E27FC236}">
                <a16:creationId xmlns:a16="http://schemas.microsoft.com/office/drawing/2014/main" id="{F944E337-3E5D-4A1F-A5A1-2057F25B8A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3" name="Rectangle 442">
            <a:extLst>
              <a:ext uri="{FF2B5EF4-FFF2-40B4-BE49-F238E27FC236}">
                <a16:creationId xmlns:a16="http://schemas.microsoft.com/office/drawing/2014/main" id="{4DA50D69-7CF7-4844-B844-A2B821C77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854"/>
            <a:ext cx="12192000" cy="6865854"/>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98FA2B-DE86-C5E1-885D-45BBF31CC065}"/>
              </a:ext>
            </a:extLst>
          </p:cNvPr>
          <p:cNvSpPr>
            <a:spLocks noGrp="1"/>
          </p:cNvSpPr>
          <p:nvPr>
            <p:ph type="title"/>
          </p:nvPr>
        </p:nvSpPr>
        <p:spPr>
          <a:xfrm>
            <a:off x="4572001" y="601744"/>
            <a:ext cx="6781800" cy="1338696"/>
          </a:xfrm>
        </p:spPr>
        <p:txBody>
          <a:bodyPr vert="horz" lIns="91440" tIns="45720" rIns="91440" bIns="45720" rtlCol="0">
            <a:normAutofit/>
          </a:bodyPr>
          <a:lstStyle/>
          <a:p>
            <a:r>
              <a:rPr lang="en-US" kern="1200" dirty="0">
                <a:latin typeface="+mj-lt"/>
                <a:ea typeface="+mj-ea"/>
                <a:cs typeface="+mj-cs"/>
              </a:rPr>
              <a:t>RECOMENDATIONS</a:t>
            </a:r>
          </a:p>
        </p:txBody>
      </p:sp>
      <p:pic>
        <p:nvPicPr>
          <p:cNvPr id="437" name="Picture 436" descr="Dumbbell rack at gym">
            <a:extLst>
              <a:ext uri="{FF2B5EF4-FFF2-40B4-BE49-F238E27FC236}">
                <a16:creationId xmlns:a16="http://schemas.microsoft.com/office/drawing/2014/main" id="{AF642F86-3C31-1921-9407-D30F2F44942D}"/>
              </a:ext>
            </a:extLst>
          </p:cNvPr>
          <p:cNvPicPr>
            <a:picLocks noChangeAspect="1"/>
          </p:cNvPicPr>
          <p:nvPr/>
        </p:nvPicPr>
        <p:blipFill>
          <a:blip r:embed="rId2"/>
          <a:srcRect l="19885" r="46170" b="-1"/>
          <a:stretch/>
        </p:blipFill>
        <p:spPr>
          <a:xfrm>
            <a:off x="-7296" y="-7854"/>
            <a:ext cx="3754739" cy="6857990"/>
          </a:xfrm>
          <a:custGeom>
            <a:avLst/>
            <a:gdLst/>
            <a:ahLst/>
            <a:cxnLst/>
            <a:rect l="l" t="t" r="r" b="b"/>
            <a:pathLst>
              <a:path w="3754759" h="6858000">
                <a:moveTo>
                  <a:pt x="0" y="0"/>
                </a:moveTo>
                <a:lnTo>
                  <a:pt x="3405358" y="0"/>
                </a:lnTo>
                <a:lnTo>
                  <a:pt x="3406298" y="5103"/>
                </a:lnTo>
                <a:cubicBezTo>
                  <a:pt x="3408705" y="9272"/>
                  <a:pt x="3410993" y="13534"/>
                  <a:pt x="3408744" y="22806"/>
                </a:cubicBezTo>
                <a:cubicBezTo>
                  <a:pt x="3398212" y="18869"/>
                  <a:pt x="3412504" y="58782"/>
                  <a:pt x="3403554" y="60481"/>
                </a:cubicBezTo>
                <a:cubicBezTo>
                  <a:pt x="3417198" y="75379"/>
                  <a:pt x="3401704" y="83956"/>
                  <a:pt x="3406685" y="104437"/>
                </a:cubicBezTo>
                <a:cubicBezTo>
                  <a:pt x="3412035" y="113935"/>
                  <a:pt x="3413215" y="120918"/>
                  <a:pt x="3408439" y="130745"/>
                </a:cubicBezTo>
                <a:cubicBezTo>
                  <a:pt x="3434362" y="174436"/>
                  <a:pt x="3410826" y="157826"/>
                  <a:pt x="3422002" y="199353"/>
                </a:cubicBezTo>
                <a:cubicBezTo>
                  <a:pt x="3433366" y="235046"/>
                  <a:pt x="3441595" y="275734"/>
                  <a:pt x="3466217" y="309590"/>
                </a:cubicBezTo>
                <a:cubicBezTo>
                  <a:pt x="3473022" y="315692"/>
                  <a:pt x="3476249" y="331335"/>
                  <a:pt x="3473425" y="344525"/>
                </a:cubicBezTo>
                <a:cubicBezTo>
                  <a:pt x="3472938" y="346792"/>
                  <a:pt x="3472286" y="348904"/>
                  <a:pt x="3471491" y="350788"/>
                </a:cubicBezTo>
                <a:cubicBezTo>
                  <a:pt x="3476473" y="380853"/>
                  <a:pt x="3497528" y="490678"/>
                  <a:pt x="3503314" y="524915"/>
                </a:cubicBezTo>
                <a:cubicBezTo>
                  <a:pt x="3495110" y="528110"/>
                  <a:pt x="3511009" y="544789"/>
                  <a:pt x="3506208" y="556205"/>
                </a:cubicBezTo>
                <a:cubicBezTo>
                  <a:pt x="3501906" y="564424"/>
                  <a:pt x="3505727" y="571402"/>
                  <a:pt x="3506503" y="579730"/>
                </a:cubicBezTo>
                <a:cubicBezTo>
                  <a:pt x="3503352" y="590904"/>
                  <a:pt x="3511763" y="626437"/>
                  <a:pt x="3516997" y="635552"/>
                </a:cubicBezTo>
                <a:cubicBezTo>
                  <a:pt x="3534688" y="657082"/>
                  <a:pt x="3524838" y="708447"/>
                  <a:pt x="3538464" y="726388"/>
                </a:cubicBezTo>
                <a:cubicBezTo>
                  <a:pt x="3540659" y="733032"/>
                  <a:pt x="3541735" y="739585"/>
                  <a:pt x="3542115" y="746049"/>
                </a:cubicBezTo>
                <a:lnTo>
                  <a:pt x="3541598" y="764218"/>
                </a:lnTo>
                <a:lnTo>
                  <a:pt x="3538294" y="769538"/>
                </a:lnTo>
                <a:lnTo>
                  <a:pt x="3539714" y="780556"/>
                </a:lnTo>
                <a:lnTo>
                  <a:pt x="3539328" y="783752"/>
                </a:lnTo>
                <a:cubicBezTo>
                  <a:pt x="3538575" y="789859"/>
                  <a:pt x="3537953" y="795880"/>
                  <a:pt x="3537882" y="801812"/>
                </a:cubicBezTo>
                <a:cubicBezTo>
                  <a:pt x="3555332" y="793164"/>
                  <a:pt x="3540143" y="850853"/>
                  <a:pt x="3553763" y="833773"/>
                </a:cubicBezTo>
                <a:cubicBezTo>
                  <a:pt x="3556400" y="864868"/>
                  <a:pt x="3568671" y="840452"/>
                  <a:pt x="3557696" y="878520"/>
                </a:cubicBezTo>
                <a:cubicBezTo>
                  <a:pt x="3574636" y="926170"/>
                  <a:pt x="3572932" y="1002669"/>
                  <a:pt x="3596902" y="1039468"/>
                </a:cubicBezTo>
                <a:cubicBezTo>
                  <a:pt x="3588227" y="1035176"/>
                  <a:pt x="3582669" y="1055878"/>
                  <a:pt x="3587550" y="1069793"/>
                </a:cubicBezTo>
                <a:cubicBezTo>
                  <a:pt x="3553603" y="1054905"/>
                  <a:pt x="3620138" y="1124159"/>
                  <a:pt x="3598129" y="1137690"/>
                </a:cubicBezTo>
                <a:cubicBezTo>
                  <a:pt x="3619154" y="1137277"/>
                  <a:pt x="3657845" y="1198819"/>
                  <a:pt x="3642072" y="1229443"/>
                </a:cubicBezTo>
                <a:cubicBezTo>
                  <a:pt x="3648492" y="1274612"/>
                  <a:pt x="3667414" y="1305895"/>
                  <a:pt x="3662799" y="1353804"/>
                </a:cubicBezTo>
                <a:cubicBezTo>
                  <a:pt x="3665680" y="1355144"/>
                  <a:pt x="3668149" y="1357448"/>
                  <a:pt x="3670319" y="1360420"/>
                </a:cubicBezTo>
                <a:lnTo>
                  <a:pt x="3675717" y="1370453"/>
                </a:lnTo>
                <a:lnTo>
                  <a:pt x="3675458" y="1372456"/>
                </a:lnTo>
                <a:cubicBezTo>
                  <a:pt x="3675775" y="1380261"/>
                  <a:pt x="3677154" y="1384198"/>
                  <a:pt x="3678998" y="1386422"/>
                </a:cubicBezTo>
                <a:lnTo>
                  <a:pt x="3681613" y="1387932"/>
                </a:lnTo>
                <a:lnTo>
                  <a:pt x="3684619" y="1397028"/>
                </a:lnTo>
                <a:lnTo>
                  <a:pt x="3692094" y="1413643"/>
                </a:lnTo>
                <a:lnTo>
                  <a:pt x="3692036" y="1417975"/>
                </a:lnTo>
                <a:lnTo>
                  <a:pt x="3701043" y="1444940"/>
                </a:lnTo>
                <a:lnTo>
                  <a:pt x="3700474" y="1445893"/>
                </a:lnTo>
                <a:cubicBezTo>
                  <a:pt x="3699407" y="1448641"/>
                  <a:pt x="3699006" y="1451835"/>
                  <a:pt x="3699990" y="1456030"/>
                </a:cubicBezTo>
                <a:cubicBezTo>
                  <a:pt x="3688343" y="1458099"/>
                  <a:pt x="3696713" y="1461887"/>
                  <a:pt x="3700642" y="1474079"/>
                </a:cubicBezTo>
                <a:cubicBezTo>
                  <a:pt x="3683431" y="1480016"/>
                  <a:pt x="3700716" y="1509516"/>
                  <a:pt x="3693587" y="1522890"/>
                </a:cubicBezTo>
                <a:cubicBezTo>
                  <a:pt x="3696861" y="1531716"/>
                  <a:pt x="3700010" y="1541157"/>
                  <a:pt x="3702900" y="1551068"/>
                </a:cubicBezTo>
                <a:lnTo>
                  <a:pt x="3708038" y="1631578"/>
                </a:lnTo>
                <a:lnTo>
                  <a:pt x="3698097" y="1716642"/>
                </a:lnTo>
                <a:cubicBezTo>
                  <a:pt x="3699314" y="1747867"/>
                  <a:pt x="3695412" y="1775147"/>
                  <a:pt x="3700384" y="1801382"/>
                </a:cubicBezTo>
                <a:cubicBezTo>
                  <a:pt x="3696845" y="1812311"/>
                  <a:pt x="3695699" y="1822504"/>
                  <a:pt x="3702257" y="1832013"/>
                </a:cubicBezTo>
                <a:cubicBezTo>
                  <a:pt x="3701651" y="1861238"/>
                  <a:pt x="3693313" y="1868713"/>
                  <a:pt x="3700986" y="1886838"/>
                </a:cubicBezTo>
                <a:cubicBezTo>
                  <a:pt x="3687741" y="1903887"/>
                  <a:pt x="3693148" y="1904594"/>
                  <a:pt x="3697545" y="1912087"/>
                </a:cubicBezTo>
                <a:lnTo>
                  <a:pt x="3697885" y="1913171"/>
                </a:lnTo>
                <a:lnTo>
                  <a:pt x="3695987" y="1915505"/>
                </a:lnTo>
                <a:lnTo>
                  <a:pt x="3695284" y="1920179"/>
                </a:lnTo>
                <a:lnTo>
                  <a:pt x="3696499" y="1932787"/>
                </a:lnTo>
                <a:lnTo>
                  <a:pt x="3697473" y="1937503"/>
                </a:lnTo>
                <a:cubicBezTo>
                  <a:pt x="3697953" y="1940760"/>
                  <a:pt x="3698023" y="1942937"/>
                  <a:pt x="3697799" y="1944457"/>
                </a:cubicBezTo>
                <a:lnTo>
                  <a:pt x="3697642" y="1944638"/>
                </a:lnTo>
                <a:lnTo>
                  <a:pt x="3698268" y="1951136"/>
                </a:lnTo>
                <a:cubicBezTo>
                  <a:pt x="3699704" y="1962083"/>
                  <a:pt x="3701457" y="1972719"/>
                  <a:pt x="3703418" y="1982828"/>
                </a:cubicBezTo>
                <a:cubicBezTo>
                  <a:pt x="3694620" y="1991887"/>
                  <a:pt x="3707345" y="2028973"/>
                  <a:pt x="3689767" y="2025705"/>
                </a:cubicBezTo>
                <a:cubicBezTo>
                  <a:pt x="3691896" y="2039367"/>
                  <a:pt x="3699517" y="2047321"/>
                  <a:pt x="3687894" y="2043252"/>
                </a:cubicBezTo>
                <a:cubicBezTo>
                  <a:pt x="3688268" y="2047766"/>
                  <a:pt x="3687435" y="2050599"/>
                  <a:pt x="3686015" y="2052668"/>
                </a:cubicBezTo>
                <a:lnTo>
                  <a:pt x="3685329" y="2053280"/>
                </a:lnTo>
                <a:lnTo>
                  <a:pt x="3690348" y="2083660"/>
                </a:lnTo>
                <a:lnTo>
                  <a:pt x="3689688" y="2087758"/>
                </a:lnTo>
                <a:lnTo>
                  <a:pt x="3694656" y="2107476"/>
                </a:lnTo>
                <a:lnTo>
                  <a:pt x="3696317" y="2117709"/>
                </a:lnTo>
                <a:lnTo>
                  <a:pt x="3698652" y="2120508"/>
                </a:lnTo>
                <a:cubicBezTo>
                  <a:pt x="3700138" y="2123582"/>
                  <a:pt x="3700933" y="2128051"/>
                  <a:pt x="3700157" y="2135655"/>
                </a:cubicBezTo>
                <a:lnTo>
                  <a:pt x="3699626" y="2137431"/>
                </a:lnTo>
                <a:lnTo>
                  <a:pt x="3703486" y="2149795"/>
                </a:lnTo>
                <a:cubicBezTo>
                  <a:pt x="3705184" y="2153754"/>
                  <a:pt x="3707268" y="2157232"/>
                  <a:pt x="3709885" y="2160002"/>
                </a:cubicBezTo>
                <a:cubicBezTo>
                  <a:pt x="3698737" y="2203287"/>
                  <a:pt x="3712805" y="2242927"/>
                  <a:pt x="3712777" y="2289319"/>
                </a:cubicBezTo>
                <a:cubicBezTo>
                  <a:pt x="3693169" y="2310331"/>
                  <a:pt x="3722276" y="2389074"/>
                  <a:pt x="3742794" y="2399589"/>
                </a:cubicBezTo>
                <a:cubicBezTo>
                  <a:pt x="3725319" y="2400703"/>
                  <a:pt x="3751962" y="2457534"/>
                  <a:pt x="3753311" y="2472464"/>
                </a:cubicBezTo>
                <a:cubicBezTo>
                  <a:pt x="3753760" y="2477441"/>
                  <a:pt x="3751399" y="2477762"/>
                  <a:pt x="3743656" y="2469811"/>
                </a:cubicBezTo>
                <a:cubicBezTo>
                  <a:pt x="3746474" y="2485608"/>
                  <a:pt x="3738186" y="2502460"/>
                  <a:pt x="3730339" y="2493869"/>
                </a:cubicBezTo>
                <a:cubicBezTo>
                  <a:pt x="3748556" y="2541387"/>
                  <a:pt x="3736267" y="2613433"/>
                  <a:pt x="3746134" y="2667651"/>
                </a:cubicBezTo>
                <a:cubicBezTo>
                  <a:pt x="3730160" y="2698252"/>
                  <a:pt x="3745496" y="2681337"/>
                  <a:pt x="3743743" y="2712354"/>
                </a:cubicBezTo>
                <a:cubicBezTo>
                  <a:pt x="3759373" y="2703131"/>
                  <a:pt x="3736572" y="2750256"/>
                  <a:pt x="3754759" y="2751060"/>
                </a:cubicBezTo>
                <a:cubicBezTo>
                  <a:pt x="3753864" y="2756679"/>
                  <a:pt x="3752424" y="2762098"/>
                  <a:pt x="3750841" y="2767527"/>
                </a:cubicBezTo>
                <a:lnTo>
                  <a:pt x="3750021" y="2770377"/>
                </a:lnTo>
                <a:lnTo>
                  <a:pt x="3749874" y="2781617"/>
                </a:lnTo>
                <a:lnTo>
                  <a:pt x="3745916" y="2784975"/>
                </a:lnTo>
                <a:lnTo>
                  <a:pt x="3742888" y="2802030"/>
                </a:lnTo>
                <a:cubicBezTo>
                  <a:pt x="3742360" y="2808388"/>
                  <a:pt x="3742498" y="2815196"/>
                  <a:pt x="3743710" y="2822667"/>
                </a:cubicBezTo>
                <a:cubicBezTo>
                  <a:pt x="3751787" y="2840797"/>
                  <a:pt x="3744398" y="2870002"/>
                  <a:pt x="3746201" y="2896003"/>
                </a:cubicBezTo>
                <a:lnTo>
                  <a:pt x="3749006" y="2907846"/>
                </a:lnTo>
                <a:lnTo>
                  <a:pt x="3747206" y="2947037"/>
                </a:lnTo>
                <a:cubicBezTo>
                  <a:pt x="3747030" y="2958176"/>
                  <a:pt x="3747214" y="2969719"/>
                  <a:pt x="3748070" y="2981841"/>
                </a:cubicBezTo>
                <a:lnTo>
                  <a:pt x="3750937" y="3004278"/>
                </a:lnTo>
                <a:lnTo>
                  <a:pt x="3749761" y="3010254"/>
                </a:lnTo>
                <a:cubicBezTo>
                  <a:pt x="3750425" y="3020530"/>
                  <a:pt x="3756245" y="3033889"/>
                  <a:pt x="3749923" y="3032983"/>
                </a:cubicBezTo>
                <a:lnTo>
                  <a:pt x="3752658" y="3044429"/>
                </a:lnTo>
                <a:lnTo>
                  <a:pt x="3748217" y="3056076"/>
                </a:lnTo>
                <a:cubicBezTo>
                  <a:pt x="3747117" y="3057381"/>
                  <a:pt x="3745928" y="3058381"/>
                  <a:pt x="3744691" y="3059042"/>
                </a:cubicBezTo>
                <a:lnTo>
                  <a:pt x="3747123" y="3075102"/>
                </a:lnTo>
                <a:lnTo>
                  <a:pt x="3744190" y="3088509"/>
                </a:lnTo>
                <a:lnTo>
                  <a:pt x="3747093" y="3099930"/>
                </a:lnTo>
                <a:lnTo>
                  <a:pt x="3746799" y="3104743"/>
                </a:lnTo>
                <a:lnTo>
                  <a:pt x="3745610" y="3116729"/>
                </a:lnTo>
                <a:cubicBezTo>
                  <a:pt x="3744666" y="3122891"/>
                  <a:pt x="3743503" y="3129792"/>
                  <a:pt x="3742676" y="3137453"/>
                </a:cubicBezTo>
                <a:lnTo>
                  <a:pt x="3742441" y="3143884"/>
                </a:lnTo>
                <a:lnTo>
                  <a:pt x="3737104" y="3158122"/>
                </a:lnTo>
                <a:cubicBezTo>
                  <a:pt x="3733050" y="3168490"/>
                  <a:pt x="3730374" y="3176626"/>
                  <a:pt x="3733275" y="3185367"/>
                </a:cubicBezTo>
                <a:cubicBezTo>
                  <a:pt x="3728135" y="3200760"/>
                  <a:pt x="3712176" y="3212117"/>
                  <a:pt x="3717639" y="3233769"/>
                </a:cubicBezTo>
                <a:cubicBezTo>
                  <a:pt x="3709851" y="3227497"/>
                  <a:pt x="3717920" y="3258095"/>
                  <a:pt x="3710433" y="3262123"/>
                </a:cubicBezTo>
                <a:cubicBezTo>
                  <a:pt x="3704342" y="3264110"/>
                  <a:pt x="3705370" y="3273856"/>
                  <a:pt x="3703458" y="3281408"/>
                </a:cubicBezTo>
                <a:cubicBezTo>
                  <a:pt x="3697412" y="3287020"/>
                  <a:pt x="3693483" y="3324746"/>
                  <a:pt x="3695027" y="3337739"/>
                </a:cubicBezTo>
                <a:cubicBezTo>
                  <a:pt x="3703095" y="3374177"/>
                  <a:pt x="3679154" y="3404974"/>
                  <a:pt x="3684951" y="3434139"/>
                </a:cubicBezTo>
                <a:cubicBezTo>
                  <a:pt x="3684732" y="3441861"/>
                  <a:pt x="3683615" y="3448308"/>
                  <a:pt x="3681946" y="3453928"/>
                </a:cubicBezTo>
                <a:lnTo>
                  <a:pt x="3675939" y="3468021"/>
                </a:lnTo>
                <a:cubicBezTo>
                  <a:pt x="3674480" y="3468264"/>
                  <a:pt x="3673022" y="3468506"/>
                  <a:pt x="3671563" y="3468748"/>
                </a:cubicBezTo>
                <a:lnTo>
                  <a:pt x="3669360" y="3479164"/>
                </a:lnTo>
                <a:lnTo>
                  <a:pt x="3668060" y="3481325"/>
                </a:lnTo>
                <a:cubicBezTo>
                  <a:pt x="3665560" y="3485437"/>
                  <a:pt x="3663197" y="3489622"/>
                  <a:pt x="3661315" y="3494328"/>
                </a:cubicBezTo>
                <a:cubicBezTo>
                  <a:pt x="3678446" y="3506175"/>
                  <a:pt x="3648136" y="3536311"/>
                  <a:pt x="3664679" y="3537226"/>
                </a:cubicBezTo>
                <a:cubicBezTo>
                  <a:pt x="3657322" y="3565147"/>
                  <a:pt x="3674997" y="3558694"/>
                  <a:pt x="3654205" y="3577551"/>
                </a:cubicBezTo>
                <a:cubicBezTo>
                  <a:pt x="3653633" y="3634248"/>
                  <a:pt x="3628736" y="3694092"/>
                  <a:pt x="3637325" y="3749618"/>
                </a:cubicBezTo>
                <a:cubicBezTo>
                  <a:pt x="3631446" y="3736800"/>
                  <a:pt x="3620480" y="3747498"/>
                  <a:pt x="3620258" y="3763981"/>
                </a:cubicBezTo>
                <a:cubicBezTo>
                  <a:pt x="3596667" y="3715365"/>
                  <a:pt x="3630603" y="3842969"/>
                  <a:pt x="3608193" y="3830141"/>
                </a:cubicBezTo>
                <a:cubicBezTo>
                  <a:pt x="3625759" y="3852486"/>
                  <a:pt x="3638965" y="3943841"/>
                  <a:pt x="3616479" y="3951521"/>
                </a:cubicBezTo>
                <a:cubicBezTo>
                  <a:pt x="3607940" y="3994867"/>
                  <a:pt x="3614033" y="4040502"/>
                  <a:pt x="3595498" y="4074157"/>
                </a:cubicBezTo>
                <a:cubicBezTo>
                  <a:pt x="3597477" y="4078342"/>
                  <a:pt x="3598819" y="4082864"/>
                  <a:pt x="3599706" y="4087599"/>
                </a:cubicBezTo>
                <a:lnTo>
                  <a:pt x="3601103" y="4101515"/>
                </a:lnTo>
                <a:lnTo>
                  <a:pt x="3600274" y="4102849"/>
                </a:lnTo>
                <a:cubicBezTo>
                  <a:pt x="3598143" y="4109482"/>
                  <a:pt x="3598077" y="4114144"/>
                  <a:pt x="3598925" y="4117926"/>
                </a:cubicBezTo>
                <a:lnTo>
                  <a:pt x="3600630" y="4121966"/>
                </a:lnTo>
                <a:lnTo>
                  <a:pt x="3600331" y="4132543"/>
                </a:lnTo>
                <a:lnTo>
                  <a:pt x="3601432" y="4154003"/>
                </a:lnTo>
                <a:lnTo>
                  <a:pt x="3600054" y="4157433"/>
                </a:lnTo>
                <a:lnTo>
                  <a:pt x="3599248" y="4188888"/>
                </a:lnTo>
                <a:cubicBezTo>
                  <a:pt x="3598993" y="4188940"/>
                  <a:pt x="3598738" y="4188992"/>
                  <a:pt x="3598484" y="4189044"/>
                </a:cubicBezTo>
                <a:cubicBezTo>
                  <a:pt x="3596754" y="4190111"/>
                  <a:pt x="3595443" y="4192250"/>
                  <a:pt x="3594971" y="4196698"/>
                </a:cubicBezTo>
                <a:cubicBezTo>
                  <a:pt x="3584674" y="4185805"/>
                  <a:pt x="3590455" y="4197885"/>
                  <a:pt x="3589971" y="4211958"/>
                </a:cubicBezTo>
                <a:cubicBezTo>
                  <a:pt x="3573870" y="4198179"/>
                  <a:pt x="3579156" y="4240607"/>
                  <a:pt x="3569135" y="4243705"/>
                </a:cubicBezTo>
                <a:cubicBezTo>
                  <a:pt x="3569142" y="4254351"/>
                  <a:pt x="3568856" y="4265362"/>
                  <a:pt x="3568210" y="4276468"/>
                </a:cubicBezTo>
                <a:lnTo>
                  <a:pt x="3567613" y="4282925"/>
                </a:lnTo>
                <a:cubicBezTo>
                  <a:pt x="3567553" y="4282949"/>
                  <a:pt x="3567492" y="4282974"/>
                  <a:pt x="3567432" y="4282999"/>
                </a:cubicBezTo>
                <a:cubicBezTo>
                  <a:pt x="3566940" y="4284280"/>
                  <a:pt x="3566607" y="4286359"/>
                  <a:pt x="3566464" y="4289697"/>
                </a:cubicBezTo>
                <a:lnTo>
                  <a:pt x="3566526" y="4294698"/>
                </a:lnTo>
                <a:lnTo>
                  <a:pt x="3565367" y="4307225"/>
                </a:lnTo>
                <a:lnTo>
                  <a:pt x="3563841" y="4311164"/>
                </a:lnTo>
                <a:lnTo>
                  <a:pt x="3561610" y="4312189"/>
                </a:lnTo>
                <a:lnTo>
                  <a:pt x="3561734" y="4313408"/>
                </a:lnTo>
                <a:cubicBezTo>
                  <a:pt x="3564537" y="4323096"/>
                  <a:pt x="3569544" y="4327053"/>
                  <a:pt x="3553832" y="4334910"/>
                </a:cubicBezTo>
                <a:cubicBezTo>
                  <a:pt x="3557797" y="4356533"/>
                  <a:pt x="3548502" y="4358433"/>
                  <a:pt x="3542564" y="4385380"/>
                </a:cubicBezTo>
                <a:cubicBezTo>
                  <a:pt x="3547050" y="4398267"/>
                  <a:pt x="3544091" y="4407098"/>
                  <a:pt x="3538724" y="4415150"/>
                </a:cubicBezTo>
                <a:cubicBezTo>
                  <a:pt x="3538633" y="4442707"/>
                  <a:pt x="3529920" y="4465824"/>
                  <a:pt x="3525348" y="4495753"/>
                </a:cubicBezTo>
                <a:cubicBezTo>
                  <a:pt x="3529387" y="4530212"/>
                  <a:pt x="3514579" y="4543935"/>
                  <a:pt x="3509749" y="4575934"/>
                </a:cubicBezTo>
                <a:cubicBezTo>
                  <a:pt x="3519579" y="4606914"/>
                  <a:pt x="3496418" y="4596497"/>
                  <a:pt x="3489779" y="4611927"/>
                </a:cubicBezTo>
                <a:lnTo>
                  <a:pt x="3488856" y="4616508"/>
                </a:lnTo>
                <a:lnTo>
                  <a:pt x="3489486" y="4629163"/>
                </a:lnTo>
                <a:lnTo>
                  <a:pt x="3490242" y="4633947"/>
                </a:lnTo>
                <a:cubicBezTo>
                  <a:pt x="3490570" y="4637233"/>
                  <a:pt x="3490539" y="4639406"/>
                  <a:pt x="3490244" y="4640894"/>
                </a:cubicBezTo>
                <a:lnTo>
                  <a:pt x="3490078" y="4641059"/>
                </a:lnTo>
                <a:lnTo>
                  <a:pt x="3490403" y="4647582"/>
                </a:lnTo>
                <a:cubicBezTo>
                  <a:pt x="3491330" y="4658608"/>
                  <a:pt x="3492590" y="4669354"/>
                  <a:pt x="3494082" y="4679601"/>
                </a:cubicBezTo>
                <a:cubicBezTo>
                  <a:pt x="3484854" y="4687754"/>
                  <a:pt x="3495864" y="4725869"/>
                  <a:pt x="3478421" y="4720918"/>
                </a:cubicBezTo>
                <a:cubicBezTo>
                  <a:pt x="3479918" y="4734712"/>
                  <a:pt x="3487176" y="4743359"/>
                  <a:pt x="3475730" y="4738188"/>
                </a:cubicBezTo>
                <a:cubicBezTo>
                  <a:pt x="3475894" y="4742712"/>
                  <a:pt x="3474928" y="4745450"/>
                  <a:pt x="3473409" y="4747368"/>
                </a:cubicBezTo>
                <a:lnTo>
                  <a:pt x="3472696" y="4747913"/>
                </a:lnTo>
                <a:lnTo>
                  <a:pt x="3476304" y="4778609"/>
                </a:lnTo>
                <a:lnTo>
                  <a:pt x="3475454" y="4782623"/>
                </a:lnTo>
                <a:lnTo>
                  <a:pt x="3479507" y="4802712"/>
                </a:lnTo>
                <a:lnTo>
                  <a:pt x="3480695" y="4813049"/>
                </a:lnTo>
                <a:lnTo>
                  <a:pt x="3482902" y="4816057"/>
                </a:lnTo>
                <a:cubicBezTo>
                  <a:pt x="3484247" y="4819259"/>
                  <a:pt x="3484834" y="4823783"/>
                  <a:pt x="3483703" y="4831270"/>
                </a:cubicBezTo>
                <a:lnTo>
                  <a:pt x="3483090" y="4832984"/>
                </a:lnTo>
                <a:lnTo>
                  <a:pt x="3486378" y="4845654"/>
                </a:lnTo>
                <a:cubicBezTo>
                  <a:pt x="3487893" y="4849755"/>
                  <a:pt x="3489817" y="4853416"/>
                  <a:pt x="3492309" y="4856425"/>
                </a:cubicBezTo>
                <a:cubicBezTo>
                  <a:pt x="3479133" y="4898390"/>
                  <a:pt x="3491371" y="4939174"/>
                  <a:pt x="3489182" y="4985308"/>
                </a:cubicBezTo>
                <a:cubicBezTo>
                  <a:pt x="3492413" y="5037202"/>
                  <a:pt x="3496839" y="5073159"/>
                  <a:pt x="3498182" y="5107346"/>
                </a:cubicBezTo>
                <a:cubicBezTo>
                  <a:pt x="3500266" y="5123329"/>
                  <a:pt x="3506680" y="5240376"/>
                  <a:pt x="3499225" y="5231073"/>
                </a:cubicBezTo>
                <a:cubicBezTo>
                  <a:pt x="3515247" y="5280090"/>
                  <a:pt x="3497607" y="5309911"/>
                  <a:pt x="3504960" y="5364785"/>
                </a:cubicBezTo>
                <a:cubicBezTo>
                  <a:pt x="3487546" y="5393671"/>
                  <a:pt x="3503686" y="5378336"/>
                  <a:pt x="3500486" y="5409009"/>
                </a:cubicBezTo>
                <a:cubicBezTo>
                  <a:pt x="3516561" y="5401350"/>
                  <a:pt x="3491544" y="5446009"/>
                  <a:pt x="3509710" y="5448570"/>
                </a:cubicBezTo>
                <a:cubicBezTo>
                  <a:pt x="3508555" y="5454072"/>
                  <a:pt x="3506859" y="5459319"/>
                  <a:pt x="3505022" y="5464568"/>
                </a:cubicBezTo>
                <a:lnTo>
                  <a:pt x="3504070" y="5467320"/>
                </a:lnTo>
                <a:lnTo>
                  <a:pt x="3503399" y="5478483"/>
                </a:lnTo>
                <a:lnTo>
                  <a:pt x="3499281" y="5481443"/>
                </a:lnTo>
                <a:lnTo>
                  <a:pt x="3499047" y="5616712"/>
                </a:lnTo>
                <a:cubicBezTo>
                  <a:pt x="3502347" y="5628424"/>
                  <a:pt x="3503819" y="5666768"/>
                  <a:pt x="3498775" y="5675291"/>
                </a:cubicBezTo>
                <a:cubicBezTo>
                  <a:pt x="3497984" y="5683547"/>
                  <a:pt x="3500335" y="5692400"/>
                  <a:pt x="3494739" y="5697458"/>
                </a:cubicBezTo>
                <a:cubicBezTo>
                  <a:pt x="3492180" y="5715432"/>
                  <a:pt x="3486290" y="5756597"/>
                  <a:pt x="3483423" y="5783137"/>
                </a:cubicBezTo>
                <a:cubicBezTo>
                  <a:pt x="3491452" y="5796973"/>
                  <a:pt x="3477643" y="5819988"/>
                  <a:pt x="3477532" y="5856699"/>
                </a:cubicBezTo>
                <a:cubicBezTo>
                  <a:pt x="3486776" y="5871818"/>
                  <a:pt x="3477340" y="5881447"/>
                  <a:pt x="3490032" y="5910638"/>
                </a:cubicBezTo>
                <a:cubicBezTo>
                  <a:pt x="3488930" y="5911913"/>
                  <a:pt x="3487924" y="5913488"/>
                  <a:pt x="3487046" y="5915313"/>
                </a:cubicBezTo>
                <a:cubicBezTo>
                  <a:pt x="3481941" y="5925917"/>
                  <a:pt x="3482137" y="5942505"/>
                  <a:pt x="3487484" y="5952365"/>
                </a:cubicBezTo>
                <a:cubicBezTo>
                  <a:pt x="3504666" y="5999029"/>
                  <a:pt x="3505019" y="6042078"/>
                  <a:pt x="3509266" y="6082373"/>
                </a:cubicBezTo>
                <a:cubicBezTo>
                  <a:pt x="3512265" y="6128005"/>
                  <a:pt x="3492950" y="6098121"/>
                  <a:pt x="3509564" y="6154771"/>
                </a:cubicBezTo>
                <a:cubicBezTo>
                  <a:pt x="3503223" y="6161045"/>
                  <a:pt x="3503062" y="6168289"/>
                  <a:pt x="3506404" y="6180433"/>
                </a:cubicBezTo>
                <a:cubicBezTo>
                  <a:pt x="3507378" y="6202614"/>
                  <a:pt x="3491084" y="6201180"/>
                  <a:pt x="3501312" y="6223427"/>
                </a:cubicBezTo>
                <a:cubicBezTo>
                  <a:pt x="3492497" y="6219559"/>
                  <a:pt x="3498753" y="6265580"/>
                  <a:pt x="3489469" y="6255476"/>
                </a:cubicBezTo>
                <a:cubicBezTo>
                  <a:pt x="3481791" y="6270065"/>
                  <a:pt x="3495037" y="6276996"/>
                  <a:pt x="3488398" y="6291462"/>
                </a:cubicBezTo>
                <a:cubicBezTo>
                  <a:pt x="3487099" y="6307679"/>
                  <a:pt x="3497555" y="6282019"/>
                  <a:pt x="3498547" y="6299935"/>
                </a:cubicBezTo>
                <a:cubicBezTo>
                  <a:pt x="3498173" y="6321676"/>
                  <a:pt x="3514193" y="6321381"/>
                  <a:pt x="3494028" y="6338390"/>
                </a:cubicBezTo>
                <a:lnTo>
                  <a:pt x="3486030" y="6396716"/>
                </a:lnTo>
                <a:cubicBezTo>
                  <a:pt x="3491309" y="6409668"/>
                  <a:pt x="3488928" y="6420134"/>
                  <a:pt x="3484103" y="6430386"/>
                </a:cubicBezTo>
                <a:cubicBezTo>
                  <a:pt x="3485763" y="6460632"/>
                  <a:pt x="3478568" y="6488285"/>
                  <a:pt x="3475922" y="6522318"/>
                </a:cubicBezTo>
                <a:cubicBezTo>
                  <a:pt x="3482128" y="6559051"/>
                  <a:pt x="3468277" y="6578006"/>
                  <a:pt x="3465506" y="6614374"/>
                </a:cubicBezTo>
                <a:cubicBezTo>
                  <a:pt x="3478925" y="6650248"/>
                  <a:pt x="3446064" y="6638174"/>
                  <a:pt x="3446789" y="6668768"/>
                </a:cubicBezTo>
                <a:cubicBezTo>
                  <a:pt x="3458869" y="6718505"/>
                  <a:pt x="3435878" y="6667592"/>
                  <a:pt x="3439582" y="6744454"/>
                </a:cubicBezTo>
                <a:cubicBezTo>
                  <a:pt x="3441631" y="6748797"/>
                  <a:pt x="3439393" y="6758101"/>
                  <a:pt x="3436538" y="6757102"/>
                </a:cubicBezTo>
                <a:cubicBezTo>
                  <a:pt x="3437461" y="6773941"/>
                  <a:pt x="3420846" y="6822488"/>
                  <a:pt x="3424061" y="6846522"/>
                </a:cubicBezTo>
                <a:lnTo>
                  <a:pt x="3423032" y="6858000"/>
                </a:lnTo>
                <a:lnTo>
                  <a:pt x="0" y="6858000"/>
                </a:lnTo>
                <a:close/>
              </a:path>
            </a:pathLst>
          </a:custGeom>
        </p:spPr>
      </p:pic>
      <p:sp>
        <p:nvSpPr>
          <p:cNvPr id="435" name="Content Placeholder 2">
            <a:extLst>
              <a:ext uri="{FF2B5EF4-FFF2-40B4-BE49-F238E27FC236}">
                <a16:creationId xmlns:a16="http://schemas.microsoft.com/office/drawing/2014/main" id="{3AC0C642-BF1D-10C2-A63A-010D5E96BA1B}"/>
              </a:ext>
            </a:extLst>
          </p:cNvPr>
          <p:cNvSpPr>
            <a:spLocks noGrp="1"/>
          </p:cNvSpPr>
          <p:nvPr>
            <p:ph idx="1"/>
          </p:nvPr>
        </p:nvSpPr>
        <p:spPr>
          <a:xfrm>
            <a:off x="3833769" y="1795247"/>
            <a:ext cx="7365534" cy="2379087"/>
          </a:xfrm>
        </p:spPr>
        <p:txBody>
          <a:bodyPr vert="horz" lIns="91440" tIns="45720" rIns="91440" bIns="45720" rtlCol="0" anchor="t">
            <a:normAutofit fontScale="85000" lnSpcReduction="20000"/>
          </a:bodyPr>
          <a:lstStyle/>
          <a:p>
            <a:pPr marL="0"/>
            <a:r>
              <a:rPr lang="en-US" sz="2400" dirty="0"/>
              <a:t>Who can be a brand ambassador, and why? </a:t>
            </a:r>
          </a:p>
          <a:p>
            <a:pPr marL="0"/>
            <a:r>
              <a:rPr lang="en-US" sz="2400" dirty="0"/>
              <a:t>Jeet </a:t>
            </a:r>
            <a:r>
              <a:rPr lang="en-US" sz="2400" dirty="0" err="1"/>
              <a:t>selal</a:t>
            </a:r>
            <a:r>
              <a:rPr lang="en-US" sz="2400" dirty="0"/>
              <a:t> And</a:t>
            </a:r>
            <a:r>
              <a:rPr lang="en-US" sz="1600" dirty="0"/>
              <a:t> </a:t>
            </a:r>
            <a:r>
              <a:rPr lang="en-US" sz="2400" dirty="0"/>
              <a:t>Ranveer </a:t>
            </a:r>
            <a:r>
              <a:rPr lang="en-US" sz="2400" dirty="0" err="1"/>
              <a:t>Allahbadia</a:t>
            </a:r>
            <a:endParaRPr lang="en-US" sz="2400" dirty="0"/>
          </a:p>
          <a:p>
            <a:pPr marL="0"/>
            <a:endParaRPr lang="en-US" sz="2400" dirty="0"/>
          </a:p>
          <a:p>
            <a:pPr marL="457200" lvl="1"/>
            <a:r>
              <a:rPr lang="en-US" sz="1600" dirty="0"/>
              <a:t>Jeet </a:t>
            </a:r>
            <a:r>
              <a:rPr lang="en-US" sz="1600" dirty="0" err="1"/>
              <a:t>selal</a:t>
            </a:r>
            <a:r>
              <a:rPr lang="en-US" sz="1600" dirty="0"/>
              <a:t> is </a:t>
            </a:r>
            <a:r>
              <a:rPr lang="en-US" sz="1600" dirty="0">
                <a:latin typeface="Arial" panose="020B0604020202020204" pitchFamily="34" charset="0"/>
              </a:rPr>
              <a:t>f</a:t>
            </a:r>
            <a:r>
              <a:rPr kumimoji="0" lang="en-US" altLang="en-US" sz="1600" b="0" i="0" u="none" strike="noStrike" cap="none" normalizeH="0" baseline="0" dirty="0">
                <a:ln>
                  <a:noFill/>
                </a:ln>
                <a:solidFill>
                  <a:schemeClr val="tx1"/>
                </a:solidFill>
                <a:effectLst/>
                <a:latin typeface="Arial" panose="020B0604020202020204" pitchFamily="34" charset="0"/>
              </a:rPr>
              <a:t>ounder of Himalayan </a:t>
            </a:r>
            <a:r>
              <a:rPr lang="en-US" altLang="en-US" sz="1600" dirty="0">
                <a:latin typeface="Arial" panose="020B0604020202020204" pitchFamily="34" charset="0"/>
              </a:rPr>
              <a:t>S</a:t>
            </a:r>
            <a:r>
              <a:rPr kumimoji="0" lang="en-US" altLang="en-US" sz="1600" b="0" i="0" u="none" strike="noStrike" cap="none" normalizeH="0" baseline="0" dirty="0">
                <a:ln>
                  <a:noFill/>
                </a:ln>
                <a:solidFill>
                  <a:schemeClr val="tx1"/>
                </a:solidFill>
                <a:effectLst/>
                <a:latin typeface="Arial" panose="020B0604020202020204" pitchFamily="34" charset="0"/>
              </a:rPr>
              <a:t>tallion, Jeet promotes natural bodybuilding and fitness. He is a prominent figure in the fitness community and often discusses the importance of a drug-free approach to bodybuilding​ .</a:t>
            </a:r>
          </a:p>
          <a:p>
            <a:pPr marL="457200" lvl="1"/>
            <a:endParaRPr lang="en-US" sz="1600" dirty="0"/>
          </a:p>
          <a:p>
            <a:pPr marL="457200" lvl="1"/>
            <a:r>
              <a:rPr lang="en-US" sz="1700" dirty="0"/>
              <a:t> Ranveer </a:t>
            </a:r>
            <a:r>
              <a:rPr lang="en-US" sz="1700" dirty="0" err="1"/>
              <a:t>Allahbadia</a:t>
            </a:r>
            <a:r>
              <a:rPr lang="en-US" sz="1700" dirty="0"/>
              <a:t> is a fitness and lifestyle influencer who covers a wide range of topics including fitness, entrepreneurship, and personal development. His content is popular among young audiences looking for motivation and productivity tips.</a:t>
            </a:r>
          </a:p>
          <a:p>
            <a:pPr marL="457200" lvl="1"/>
            <a:endParaRPr lang="en-US" sz="1600" dirty="0"/>
          </a:p>
          <a:p>
            <a:pPr marL="457200" lvl="1"/>
            <a:endParaRPr lang="en-US" sz="1600" dirty="0"/>
          </a:p>
          <a:p>
            <a:pPr marL="228600" lvl="1" indent="0">
              <a:buNone/>
            </a:pPr>
            <a:endParaRPr lang="en-US" sz="1600" dirty="0"/>
          </a:p>
          <a:p>
            <a:pPr marL="0" indent="0">
              <a:buNone/>
            </a:pPr>
            <a:endParaRPr lang="en-US" sz="2000" dirty="0"/>
          </a:p>
          <a:p>
            <a:pPr marL="0"/>
            <a:endParaRPr lang="en-US" sz="2000" dirty="0"/>
          </a:p>
          <a:p>
            <a:pPr marL="0"/>
            <a:endParaRPr lang="en-US" sz="2000" dirty="0"/>
          </a:p>
          <a:p>
            <a:pPr marL="0" indent="0">
              <a:buNone/>
            </a:pPr>
            <a:endParaRPr lang="en-US" sz="2000" dirty="0"/>
          </a:p>
          <a:p>
            <a:pPr marL="0" indent="0">
              <a:buNone/>
            </a:pPr>
            <a:endParaRPr lang="en-US" sz="2000" dirty="0"/>
          </a:p>
        </p:txBody>
      </p:sp>
      <p:sp>
        <p:nvSpPr>
          <p:cNvPr id="20" name="Content Placeholder 2">
            <a:extLst>
              <a:ext uri="{FF2B5EF4-FFF2-40B4-BE49-F238E27FC236}">
                <a16:creationId xmlns:a16="http://schemas.microsoft.com/office/drawing/2014/main" id="{C8AF91A2-A588-07F4-4579-44075677D943}"/>
              </a:ext>
            </a:extLst>
          </p:cNvPr>
          <p:cNvSpPr txBox="1">
            <a:spLocks/>
          </p:cNvSpPr>
          <p:nvPr/>
        </p:nvSpPr>
        <p:spPr>
          <a:xfrm>
            <a:off x="838200" y="4233738"/>
            <a:ext cx="4422774" cy="7464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400" dirty="0">
              <a:solidFill>
                <a:schemeClr val="bg1">
                  <a:alpha val="80000"/>
                </a:schemeClr>
              </a:solidFill>
            </a:endParaRPr>
          </a:p>
        </p:txBody>
      </p:sp>
      <p:pic>
        <p:nvPicPr>
          <p:cNvPr id="6" name="Picture 5" descr="A person holding a boomerang on a rock by water&#10;&#10;Description automatically generated">
            <a:extLst>
              <a:ext uri="{FF2B5EF4-FFF2-40B4-BE49-F238E27FC236}">
                <a16:creationId xmlns:a16="http://schemas.microsoft.com/office/drawing/2014/main" id="{53799821-79D5-8A10-9B7F-CE5AA6EDD3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62901" y="4371101"/>
            <a:ext cx="2028387" cy="2427499"/>
          </a:xfrm>
          <a:prstGeom prst="rect">
            <a:avLst/>
          </a:prstGeom>
        </p:spPr>
      </p:pic>
      <p:pic>
        <p:nvPicPr>
          <p:cNvPr id="15" name="Picture 14" descr="A person holding a microphone&#10;&#10;Description automatically generated">
            <a:extLst>
              <a:ext uri="{FF2B5EF4-FFF2-40B4-BE49-F238E27FC236}">
                <a16:creationId xmlns:a16="http://schemas.microsoft.com/office/drawing/2014/main" id="{70869566-7328-BD55-2196-9B9307BB139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27711" y="4397283"/>
            <a:ext cx="2028388" cy="2452853"/>
          </a:xfrm>
          <a:prstGeom prst="rect">
            <a:avLst/>
          </a:prstGeom>
        </p:spPr>
      </p:pic>
      <p:sp>
        <p:nvSpPr>
          <p:cNvPr id="16" name="Rectangle 1">
            <a:extLst>
              <a:ext uri="{FF2B5EF4-FFF2-40B4-BE49-F238E27FC236}">
                <a16:creationId xmlns:a16="http://schemas.microsoft.com/office/drawing/2014/main" id="{EEE079E6-41E9-2CC8-D6A7-AC18BD36CC98}"/>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Founder of Himalayan Stallion, Jeet promotes natural bodybuilding and fitness. He is a prominent figure in the fitness community and often discusses the importance of a drug-free approach to bodybuilding​ (</a:t>
            </a:r>
            <a:r>
              <a:rPr kumimoji="0" lang="en-US" altLang="en-US" sz="1800" b="0" i="0" u="none" strike="noStrike" cap="none" normalizeH="0" baseline="0" dirty="0" err="1">
                <a:ln>
                  <a:noFill/>
                </a:ln>
                <a:solidFill>
                  <a:schemeClr val="tx1"/>
                </a:solidFill>
                <a:effectLst/>
                <a:latin typeface="Arial" panose="020B0604020202020204" pitchFamily="34" charset="0"/>
                <a:hlinkClick r:id="rId5"/>
              </a:rPr>
              <a:t>Grynow</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439774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9" name="Rectangle 58">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98FA2B-DE86-C5E1-885D-45BBF31CC065}"/>
              </a:ext>
            </a:extLst>
          </p:cNvPr>
          <p:cNvSpPr>
            <a:spLocks noGrp="1"/>
          </p:cNvSpPr>
          <p:nvPr>
            <p:ph type="title"/>
          </p:nvPr>
        </p:nvSpPr>
        <p:spPr>
          <a:xfrm>
            <a:off x="838200" y="1641752"/>
            <a:ext cx="4391025" cy="1323439"/>
          </a:xfrm>
        </p:spPr>
        <p:txBody>
          <a:bodyPr vert="horz" lIns="91440" tIns="45720" rIns="91440" bIns="45720" rtlCol="0" anchor="t">
            <a:normAutofit/>
          </a:bodyPr>
          <a:lstStyle/>
          <a:p>
            <a:r>
              <a:rPr lang="en-US" sz="4000" kern="1200">
                <a:solidFill>
                  <a:schemeClr val="bg1"/>
                </a:solidFill>
                <a:latin typeface="+mj-lt"/>
                <a:ea typeface="+mj-ea"/>
                <a:cs typeface="+mj-cs"/>
              </a:rPr>
              <a:t>Demographic </a:t>
            </a:r>
            <a:endParaRPr lang="en-US" sz="4000" kern="1200" dirty="0">
              <a:solidFill>
                <a:schemeClr val="bg1"/>
              </a:solidFill>
              <a:latin typeface="+mj-lt"/>
              <a:ea typeface="+mj-ea"/>
              <a:cs typeface="+mj-cs"/>
            </a:endParaRPr>
          </a:p>
        </p:txBody>
      </p:sp>
      <p:sp>
        <p:nvSpPr>
          <p:cNvPr id="3" name="Content Placeholder 2">
            <a:extLst>
              <a:ext uri="{FF2B5EF4-FFF2-40B4-BE49-F238E27FC236}">
                <a16:creationId xmlns:a16="http://schemas.microsoft.com/office/drawing/2014/main" id="{3AC0C642-BF1D-10C2-A63A-010D5E96BA1B}"/>
              </a:ext>
            </a:extLst>
          </p:cNvPr>
          <p:cNvSpPr>
            <a:spLocks noGrp="1"/>
          </p:cNvSpPr>
          <p:nvPr>
            <p:ph sz="half" idx="1"/>
          </p:nvPr>
        </p:nvSpPr>
        <p:spPr>
          <a:xfrm>
            <a:off x="838200" y="3146400"/>
            <a:ext cx="4391025" cy="2454300"/>
          </a:xfrm>
        </p:spPr>
        <p:txBody>
          <a:bodyPr vert="horz" lIns="91440" tIns="45720" rIns="91440" bIns="45720" rtlCol="0">
            <a:normAutofit/>
          </a:bodyPr>
          <a:lstStyle/>
          <a:p>
            <a:r>
              <a:rPr lang="en-US" sz="2000">
                <a:solidFill>
                  <a:schemeClr val="bg1">
                    <a:alpha val="80000"/>
                  </a:schemeClr>
                </a:solidFill>
              </a:rPr>
              <a:t>Which gender prefers energy drink more?</a:t>
            </a:r>
          </a:p>
          <a:p>
            <a:r>
              <a:rPr lang="en-US" sz="2000">
                <a:solidFill>
                  <a:schemeClr val="bg1">
                    <a:alpha val="80000"/>
                  </a:schemeClr>
                </a:solidFill>
              </a:rPr>
              <a:t>Out of 10.000 respondents, 6038 of them are males</a:t>
            </a:r>
          </a:p>
          <a:p>
            <a:pPr marL="0"/>
            <a:endParaRPr lang="en-US" sz="2000">
              <a:solidFill>
                <a:schemeClr val="bg1">
                  <a:alpha val="80000"/>
                </a:schemeClr>
              </a:solidFill>
            </a:endParaRPr>
          </a:p>
          <a:p>
            <a:pPr marL="0"/>
            <a:r>
              <a:rPr lang="en-US" sz="2000">
                <a:solidFill>
                  <a:schemeClr val="bg1">
                    <a:alpha val="80000"/>
                  </a:schemeClr>
                </a:solidFill>
              </a:rPr>
              <a:t>This shows 60% of the customers are male who prefers energy drinks</a:t>
            </a:r>
          </a:p>
        </p:txBody>
      </p:sp>
      <p:sp>
        <p:nvSpPr>
          <p:cNvPr id="20" name="Content Placeholder 2">
            <a:extLst>
              <a:ext uri="{FF2B5EF4-FFF2-40B4-BE49-F238E27FC236}">
                <a16:creationId xmlns:a16="http://schemas.microsoft.com/office/drawing/2014/main" id="{C8AF91A2-A588-07F4-4579-44075677D943}"/>
              </a:ext>
            </a:extLst>
          </p:cNvPr>
          <p:cNvSpPr txBox="1">
            <a:spLocks/>
          </p:cNvSpPr>
          <p:nvPr/>
        </p:nvSpPr>
        <p:spPr>
          <a:xfrm>
            <a:off x="838200" y="4233738"/>
            <a:ext cx="4422774" cy="7464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400" dirty="0">
              <a:solidFill>
                <a:schemeClr val="bg1">
                  <a:alpha val="80000"/>
                </a:schemeClr>
              </a:solidFill>
            </a:endParaRPr>
          </a:p>
        </p:txBody>
      </p:sp>
      <p:pic>
        <p:nvPicPr>
          <p:cNvPr id="32" name="Content Placeholder 31" descr="A blue and orange pie chart&#10;&#10;Description automatically generated">
            <a:extLst>
              <a:ext uri="{FF2B5EF4-FFF2-40B4-BE49-F238E27FC236}">
                <a16:creationId xmlns:a16="http://schemas.microsoft.com/office/drawing/2014/main" id="{39208A9E-1303-5C9B-7614-C7281511FC08}"/>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911443" y="2481325"/>
            <a:ext cx="5959464" cy="2711460"/>
          </a:xfrm>
        </p:spPr>
      </p:pic>
    </p:spTree>
    <p:extLst>
      <p:ext uri="{BB962C8B-B14F-4D97-AF65-F5344CB8AC3E}">
        <p14:creationId xmlns:p14="http://schemas.microsoft.com/office/powerpoint/2010/main" val="3484313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8" name="Rectangle 57">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98FA2B-DE86-C5E1-885D-45BBF31CC065}"/>
              </a:ext>
            </a:extLst>
          </p:cNvPr>
          <p:cNvSpPr>
            <a:spLocks noGrp="1"/>
          </p:cNvSpPr>
          <p:nvPr>
            <p:ph type="title"/>
          </p:nvPr>
        </p:nvSpPr>
        <p:spPr>
          <a:xfrm>
            <a:off x="838200" y="1641752"/>
            <a:ext cx="4391025" cy="1323439"/>
          </a:xfrm>
        </p:spPr>
        <p:txBody>
          <a:bodyPr vert="horz" lIns="91440" tIns="45720" rIns="91440" bIns="45720" rtlCol="0" anchor="t">
            <a:normAutofit/>
          </a:bodyPr>
          <a:lstStyle/>
          <a:p>
            <a:r>
              <a:rPr lang="en-US" sz="4000" kern="1200" dirty="0">
                <a:solidFill>
                  <a:schemeClr val="bg1"/>
                </a:solidFill>
                <a:latin typeface="+mj-lt"/>
                <a:ea typeface="+mj-ea"/>
                <a:cs typeface="+mj-cs"/>
              </a:rPr>
              <a:t>Demographic </a:t>
            </a:r>
          </a:p>
        </p:txBody>
      </p:sp>
      <p:sp>
        <p:nvSpPr>
          <p:cNvPr id="3" name="Content Placeholder 2">
            <a:extLst>
              <a:ext uri="{FF2B5EF4-FFF2-40B4-BE49-F238E27FC236}">
                <a16:creationId xmlns:a16="http://schemas.microsoft.com/office/drawing/2014/main" id="{3AC0C642-BF1D-10C2-A63A-010D5E96BA1B}"/>
              </a:ext>
            </a:extLst>
          </p:cNvPr>
          <p:cNvSpPr>
            <a:spLocks noGrp="1"/>
          </p:cNvSpPr>
          <p:nvPr>
            <p:ph sz="half" idx="1"/>
          </p:nvPr>
        </p:nvSpPr>
        <p:spPr>
          <a:xfrm>
            <a:off x="838200" y="3146400"/>
            <a:ext cx="4391025" cy="2454300"/>
          </a:xfrm>
        </p:spPr>
        <p:txBody>
          <a:bodyPr vert="horz" lIns="91440" tIns="45720" rIns="91440" bIns="45720" rtlCol="0">
            <a:normAutofit/>
          </a:bodyPr>
          <a:lstStyle/>
          <a:p>
            <a:pPr marL="0"/>
            <a:r>
              <a:rPr lang="en-US" sz="2400">
                <a:solidFill>
                  <a:schemeClr val="bg1">
                    <a:alpha val="80000"/>
                  </a:schemeClr>
                </a:solidFill>
              </a:rPr>
              <a:t>Which age group prefers energy drinks more? </a:t>
            </a:r>
          </a:p>
          <a:p>
            <a:pPr marL="0"/>
            <a:endParaRPr lang="en-US" sz="2400">
              <a:solidFill>
                <a:schemeClr val="bg1">
                  <a:alpha val="80000"/>
                </a:schemeClr>
              </a:solidFill>
            </a:endParaRPr>
          </a:p>
          <a:p>
            <a:pPr marL="0"/>
            <a:r>
              <a:rPr lang="en-US" sz="2400">
                <a:solidFill>
                  <a:schemeClr val="bg1">
                    <a:alpha val="80000"/>
                  </a:schemeClr>
                </a:solidFill>
              </a:rPr>
              <a:t>The people between 15 - 30 years old are more likely to consume energy drinks</a:t>
            </a:r>
          </a:p>
        </p:txBody>
      </p:sp>
      <p:pic>
        <p:nvPicPr>
          <p:cNvPr id="28" name="Picture 27" descr="A graph of people with numbers&#10;&#10;Description automatically generated">
            <a:extLst>
              <a:ext uri="{FF2B5EF4-FFF2-40B4-BE49-F238E27FC236}">
                <a16:creationId xmlns:a16="http://schemas.microsoft.com/office/drawing/2014/main" id="{3AD4EEA1-D858-C393-624C-40412BF60F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5999" y="1725976"/>
            <a:ext cx="5260976" cy="3367024"/>
          </a:xfrm>
          <a:prstGeom prst="rect">
            <a:avLst/>
          </a:prstGeom>
        </p:spPr>
      </p:pic>
      <p:sp>
        <p:nvSpPr>
          <p:cNvPr id="20" name="Content Placeholder 2">
            <a:extLst>
              <a:ext uri="{FF2B5EF4-FFF2-40B4-BE49-F238E27FC236}">
                <a16:creationId xmlns:a16="http://schemas.microsoft.com/office/drawing/2014/main" id="{C8AF91A2-A588-07F4-4579-44075677D943}"/>
              </a:ext>
            </a:extLst>
          </p:cNvPr>
          <p:cNvSpPr txBox="1">
            <a:spLocks/>
          </p:cNvSpPr>
          <p:nvPr/>
        </p:nvSpPr>
        <p:spPr>
          <a:xfrm>
            <a:off x="838200" y="4233738"/>
            <a:ext cx="4422774" cy="7464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400" dirty="0">
              <a:solidFill>
                <a:schemeClr val="bg1">
                  <a:alpha val="80000"/>
                </a:schemeClr>
              </a:solidFill>
            </a:endParaRPr>
          </a:p>
        </p:txBody>
      </p:sp>
    </p:spTree>
    <p:extLst>
      <p:ext uri="{BB962C8B-B14F-4D97-AF65-F5344CB8AC3E}">
        <p14:creationId xmlns:p14="http://schemas.microsoft.com/office/powerpoint/2010/main" val="746294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98FA2B-DE86-C5E1-885D-45BBF31CC065}"/>
              </a:ext>
            </a:extLst>
          </p:cNvPr>
          <p:cNvSpPr>
            <a:spLocks noGrp="1"/>
          </p:cNvSpPr>
          <p:nvPr>
            <p:ph type="title"/>
          </p:nvPr>
        </p:nvSpPr>
        <p:spPr>
          <a:xfrm>
            <a:off x="838200" y="1641752"/>
            <a:ext cx="4391025" cy="1323439"/>
          </a:xfrm>
        </p:spPr>
        <p:txBody>
          <a:bodyPr vert="horz" lIns="91440" tIns="45720" rIns="91440" bIns="45720" rtlCol="0" anchor="t">
            <a:normAutofit/>
          </a:bodyPr>
          <a:lstStyle/>
          <a:p>
            <a:r>
              <a:rPr lang="en-US" sz="4000" kern="1200" dirty="0">
                <a:solidFill>
                  <a:schemeClr val="bg1"/>
                </a:solidFill>
                <a:latin typeface="+mj-lt"/>
                <a:ea typeface="+mj-ea"/>
                <a:cs typeface="+mj-cs"/>
              </a:rPr>
              <a:t>Demographic </a:t>
            </a:r>
          </a:p>
        </p:txBody>
      </p:sp>
      <p:sp>
        <p:nvSpPr>
          <p:cNvPr id="3" name="Content Placeholder 2">
            <a:extLst>
              <a:ext uri="{FF2B5EF4-FFF2-40B4-BE49-F238E27FC236}">
                <a16:creationId xmlns:a16="http://schemas.microsoft.com/office/drawing/2014/main" id="{3AC0C642-BF1D-10C2-A63A-010D5E96BA1B}"/>
              </a:ext>
            </a:extLst>
          </p:cNvPr>
          <p:cNvSpPr>
            <a:spLocks noGrp="1"/>
          </p:cNvSpPr>
          <p:nvPr>
            <p:ph sz="half" idx="1"/>
          </p:nvPr>
        </p:nvSpPr>
        <p:spPr>
          <a:xfrm>
            <a:off x="838200" y="3146400"/>
            <a:ext cx="4391025" cy="2454300"/>
          </a:xfrm>
        </p:spPr>
        <p:txBody>
          <a:bodyPr vert="horz" lIns="91440" tIns="45720" rIns="91440" bIns="45720" rtlCol="0">
            <a:normAutofit/>
          </a:bodyPr>
          <a:lstStyle/>
          <a:p>
            <a:pPr marL="0"/>
            <a:r>
              <a:rPr lang="en-US" sz="2400" dirty="0">
                <a:solidFill>
                  <a:schemeClr val="bg1">
                    <a:alpha val="80000"/>
                  </a:schemeClr>
                </a:solidFill>
              </a:rPr>
              <a:t>Which type of marketing reaches the most youth(15-30)? </a:t>
            </a:r>
          </a:p>
          <a:p>
            <a:pPr marL="0"/>
            <a:endParaRPr lang="en-US" sz="2400" dirty="0">
              <a:solidFill>
                <a:schemeClr val="bg1">
                  <a:alpha val="80000"/>
                </a:schemeClr>
              </a:solidFill>
            </a:endParaRPr>
          </a:p>
          <a:p>
            <a:pPr marL="0"/>
            <a:r>
              <a:rPr lang="en-US" sz="2400" dirty="0">
                <a:solidFill>
                  <a:schemeClr val="bg1">
                    <a:alpha val="80000"/>
                  </a:schemeClr>
                </a:solidFill>
              </a:rPr>
              <a:t>Online ads is more effective between people is 15 – 30 years old</a:t>
            </a:r>
          </a:p>
          <a:p>
            <a:pPr marL="0"/>
            <a:endParaRPr lang="en-US" sz="2400" dirty="0">
              <a:solidFill>
                <a:schemeClr val="bg1">
                  <a:alpha val="80000"/>
                </a:schemeClr>
              </a:solidFill>
            </a:endParaRPr>
          </a:p>
        </p:txBody>
      </p:sp>
      <p:pic>
        <p:nvPicPr>
          <p:cNvPr id="13" name="Picture 12" descr="A graph of sales&#10;&#10;Description automatically generated">
            <a:extLst>
              <a:ext uri="{FF2B5EF4-FFF2-40B4-BE49-F238E27FC236}">
                <a16:creationId xmlns:a16="http://schemas.microsoft.com/office/drawing/2014/main" id="{3E3C22AC-CBD0-423A-4B4F-019937B89C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5999" y="1745704"/>
            <a:ext cx="5260976" cy="3327567"/>
          </a:xfrm>
          <a:prstGeom prst="rect">
            <a:avLst/>
          </a:prstGeom>
        </p:spPr>
      </p:pic>
      <p:sp>
        <p:nvSpPr>
          <p:cNvPr id="20" name="Content Placeholder 2">
            <a:extLst>
              <a:ext uri="{FF2B5EF4-FFF2-40B4-BE49-F238E27FC236}">
                <a16:creationId xmlns:a16="http://schemas.microsoft.com/office/drawing/2014/main" id="{C8AF91A2-A588-07F4-4579-44075677D943}"/>
              </a:ext>
            </a:extLst>
          </p:cNvPr>
          <p:cNvSpPr txBox="1">
            <a:spLocks/>
          </p:cNvSpPr>
          <p:nvPr/>
        </p:nvSpPr>
        <p:spPr>
          <a:xfrm>
            <a:off x="838200" y="4233738"/>
            <a:ext cx="4422774" cy="7464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400" dirty="0">
              <a:solidFill>
                <a:schemeClr val="bg1">
                  <a:alpha val="80000"/>
                </a:schemeClr>
              </a:solidFill>
            </a:endParaRPr>
          </a:p>
        </p:txBody>
      </p:sp>
    </p:spTree>
    <p:extLst>
      <p:ext uri="{BB962C8B-B14F-4D97-AF65-F5344CB8AC3E}">
        <p14:creationId xmlns:p14="http://schemas.microsoft.com/office/powerpoint/2010/main" val="9536810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7" name="Rectangle 456">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98FA2B-DE86-C5E1-885D-45BBF31CC065}"/>
              </a:ext>
            </a:extLst>
          </p:cNvPr>
          <p:cNvSpPr>
            <a:spLocks noGrp="1"/>
          </p:cNvSpPr>
          <p:nvPr>
            <p:ph type="title"/>
          </p:nvPr>
        </p:nvSpPr>
        <p:spPr>
          <a:xfrm>
            <a:off x="838200" y="1641752"/>
            <a:ext cx="4391025" cy="1323439"/>
          </a:xfrm>
        </p:spPr>
        <p:txBody>
          <a:bodyPr vert="horz" lIns="91440" tIns="45720" rIns="91440" bIns="45720" rtlCol="0" anchor="t">
            <a:normAutofit/>
          </a:bodyPr>
          <a:lstStyle/>
          <a:p>
            <a:r>
              <a:rPr lang="en-US" sz="4000" kern="1200">
                <a:solidFill>
                  <a:schemeClr val="bg1"/>
                </a:solidFill>
                <a:latin typeface="+mj-lt"/>
                <a:ea typeface="+mj-ea"/>
                <a:cs typeface="+mj-cs"/>
              </a:rPr>
              <a:t>COSUMER PREFERENCES</a:t>
            </a:r>
          </a:p>
        </p:txBody>
      </p:sp>
      <p:sp>
        <p:nvSpPr>
          <p:cNvPr id="435" name="Content Placeholder 2">
            <a:extLst>
              <a:ext uri="{FF2B5EF4-FFF2-40B4-BE49-F238E27FC236}">
                <a16:creationId xmlns:a16="http://schemas.microsoft.com/office/drawing/2014/main" id="{3AC0C642-BF1D-10C2-A63A-010D5E96BA1B}"/>
              </a:ext>
            </a:extLst>
          </p:cNvPr>
          <p:cNvSpPr>
            <a:spLocks noGrp="1"/>
          </p:cNvSpPr>
          <p:nvPr>
            <p:ph sz="half" idx="1"/>
          </p:nvPr>
        </p:nvSpPr>
        <p:spPr>
          <a:xfrm>
            <a:off x="838200" y="3146400"/>
            <a:ext cx="4391025" cy="2454300"/>
          </a:xfrm>
        </p:spPr>
        <p:txBody>
          <a:bodyPr vert="horz" lIns="91440" tIns="45720" rIns="91440" bIns="45720" rtlCol="0">
            <a:normAutofit/>
          </a:bodyPr>
          <a:lstStyle/>
          <a:p>
            <a:pPr marL="0"/>
            <a:r>
              <a:rPr lang="en-US" sz="2400" dirty="0">
                <a:solidFill>
                  <a:schemeClr val="bg1">
                    <a:alpha val="80000"/>
                  </a:schemeClr>
                </a:solidFill>
              </a:rPr>
              <a:t>What are the preferred ingredients of energy drinks among respondents?</a:t>
            </a:r>
          </a:p>
          <a:p>
            <a:pPr marL="0"/>
            <a:r>
              <a:rPr lang="en-US" sz="2400" dirty="0">
                <a:solidFill>
                  <a:schemeClr val="bg1">
                    <a:alpha val="80000"/>
                  </a:schemeClr>
                </a:solidFill>
              </a:rPr>
              <a:t>The most expected ingredient between respondents is Caffeine</a:t>
            </a:r>
          </a:p>
          <a:p>
            <a:pPr marL="0"/>
            <a:endParaRPr lang="en-US" sz="2400" dirty="0">
              <a:solidFill>
                <a:schemeClr val="bg1">
                  <a:alpha val="80000"/>
                </a:schemeClr>
              </a:solidFill>
            </a:endParaRPr>
          </a:p>
        </p:txBody>
      </p:sp>
      <p:pic>
        <p:nvPicPr>
          <p:cNvPr id="6" name="Picture 5" descr="A graph with numbers and text&#10;&#10;Description automatically generated with medium confidence">
            <a:extLst>
              <a:ext uri="{FF2B5EF4-FFF2-40B4-BE49-F238E27FC236}">
                <a16:creationId xmlns:a16="http://schemas.microsoft.com/office/drawing/2014/main" id="{36A89065-384C-7AA2-4033-8F8E904AEB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4604" y="2100820"/>
            <a:ext cx="6366767" cy="3167466"/>
          </a:xfrm>
          <a:prstGeom prst="rect">
            <a:avLst/>
          </a:prstGeom>
        </p:spPr>
      </p:pic>
      <p:sp>
        <p:nvSpPr>
          <p:cNvPr id="20" name="Content Placeholder 2">
            <a:extLst>
              <a:ext uri="{FF2B5EF4-FFF2-40B4-BE49-F238E27FC236}">
                <a16:creationId xmlns:a16="http://schemas.microsoft.com/office/drawing/2014/main" id="{C8AF91A2-A588-07F4-4579-44075677D943}"/>
              </a:ext>
            </a:extLst>
          </p:cNvPr>
          <p:cNvSpPr txBox="1">
            <a:spLocks/>
          </p:cNvSpPr>
          <p:nvPr/>
        </p:nvSpPr>
        <p:spPr>
          <a:xfrm>
            <a:off x="838200" y="4233738"/>
            <a:ext cx="4422774" cy="7464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400" dirty="0">
              <a:solidFill>
                <a:schemeClr val="bg1">
                  <a:alpha val="80000"/>
                </a:schemeClr>
              </a:solidFill>
            </a:endParaRPr>
          </a:p>
        </p:txBody>
      </p:sp>
    </p:spTree>
    <p:extLst>
      <p:ext uri="{BB962C8B-B14F-4D97-AF65-F5344CB8AC3E}">
        <p14:creationId xmlns:p14="http://schemas.microsoft.com/office/powerpoint/2010/main" val="1377345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7" name="Rectangle 456">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98FA2B-DE86-C5E1-885D-45BBF31CC065}"/>
              </a:ext>
            </a:extLst>
          </p:cNvPr>
          <p:cNvSpPr>
            <a:spLocks noGrp="1"/>
          </p:cNvSpPr>
          <p:nvPr>
            <p:ph type="title"/>
          </p:nvPr>
        </p:nvSpPr>
        <p:spPr>
          <a:xfrm>
            <a:off x="838200" y="1641752"/>
            <a:ext cx="4391025" cy="1323439"/>
          </a:xfrm>
        </p:spPr>
        <p:txBody>
          <a:bodyPr vert="horz" lIns="91440" tIns="45720" rIns="91440" bIns="45720" rtlCol="0" anchor="t">
            <a:normAutofit/>
          </a:bodyPr>
          <a:lstStyle/>
          <a:p>
            <a:r>
              <a:rPr lang="en-US" sz="4000" kern="1200">
                <a:solidFill>
                  <a:schemeClr val="bg1"/>
                </a:solidFill>
                <a:latin typeface="+mj-lt"/>
                <a:ea typeface="+mj-ea"/>
                <a:cs typeface="+mj-cs"/>
              </a:rPr>
              <a:t>COSUMER PREFERENCES</a:t>
            </a:r>
            <a:endParaRPr lang="en-US" sz="4000" kern="1200" dirty="0">
              <a:solidFill>
                <a:schemeClr val="bg1"/>
              </a:solidFill>
              <a:latin typeface="+mj-lt"/>
              <a:ea typeface="+mj-ea"/>
              <a:cs typeface="+mj-cs"/>
            </a:endParaRPr>
          </a:p>
        </p:txBody>
      </p:sp>
      <p:sp>
        <p:nvSpPr>
          <p:cNvPr id="435" name="Content Placeholder 2">
            <a:extLst>
              <a:ext uri="{FF2B5EF4-FFF2-40B4-BE49-F238E27FC236}">
                <a16:creationId xmlns:a16="http://schemas.microsoft.com/office/drawing/2014/main" id="{3AC0C642-BF1D-10C2-A63A-010D5E96BA1B}"/>
              </a:ext>
            </a:extLst>
          </p:cNvPr>
          <p:cNvSpPr>
            <a:spLocks noGrp="1"/>
          </p:cNvSpPr>
          <p:nvPr>
            <p:ph sz="half" idx="1"/>
          </p:nvPr>
        </p:nvSpPr>
        <p:spPr>
          <a:xfrm>
            <a:off x="838200" y="3146400"/>
            <a:ext cx="4391025" cy="2454300"/>
          </a:xfrm>
        </p:spPr>
        <p:txBody>
          <a:bodyPr vert="horz" lIns="91440" tIns="45720" rIns="91440" bIns="45720" rtlCol="0">
            <a:normAutofit lnSpcReduction="10000"/>
          </a:bodyPr>
          <a:lstStyle/>
          <a:p>
            <a:pPr marL="0"/>
            <a:r>
              <a:rPr lang="en-US" sz="2400" dirty="0">
                <a:solidFill>
                  <a:schemeClr val="bg1">
                    <a:lumMod val="85000"/>
                  </a:schemeClr>
                </a:solidFill>
              </a:rPr>
              <a:t>What packaging preferences do respondents have for energy drinks? </a:t>
            </a:r>
          </a:p>
          <a:p>
            <a:pPr marL="0"/>
            <a:endParaRPr lang="en-US" sz="2400" dirty="0">
              <a:solidFill>
                <a:schemeClr val="bg1">
                  <a:lumMod val="85000"/>
                </a:schemeClr>
              </a:solidFill>
            </a:endParaRPr>
          </a:p>
          <a:p>
            <a:pPr marL="0"/>
            <a:r>
              <a:rPr lang="en-US" sz="2400" dirty="0">
                <a:solidFill>
                  <a:schemeClr val="bg1">
                    <a:lumMod val="85000"/>
                  </a:schemeClr>
                </a:solidFill>
              </a:rPr>
              <a:t>40% of Respondents prefer to have compact and portable cans</a:t>
            </a:r>
          </a:p>
        </p:txBody>
      </p:sp>
      <p:sp>
        <p:nvSpPr>
          <p:cNvPr id="20" name="Content Placeholder 2">
            <a:extLst>
              <a:ext uri="{FF2B5EF4-FFF2-40B4-BE49-F238E27FC236}">
                <a16:creationId xmlns:a16="http://schemas.microsoft.com/office/drawing/2014/main" id="{C8AF91A2-A588-07F4-4579-44075677D943}"/>
              </a:ext>
            </a:extLst>
          </p:cNvPr>
          <p:cNvSpPr txBox="1">
            <a:spLocks/>
          </p:cNvSpPr>
          <p:nvPr/>
        </p:nvSpPr>
        <p:spPr>
          <a:xfrm>
            <a:off x="838200" y="4233738"/>
            <a:ext cx="4422774" cy="7464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400" dirty="0">
              <a:solidFill>
                <a:schemeClr val="bg1">
                  <a:alpha val="80000"/>
                </a:schemeClr>
              </a:solidFill>
            </a:endParaRPr>
          </a:p>
        </p:txBody>
      </p:sp>
      <p:pic>
        <p:nvPicPr>
          <p:cNvPr id="4" name="Picture 3" descr="A pie chart with numbers and a diagram&#10;&#10;Description automatically generated">
            <a:extLst>
              <a:ext uri="{FF2B5EF4-FFF2-40B4-BE49-F238E27FC236}">
                <a16:creationId xmlns:a16="http://schemas.microsoft.com/office/drawing/2014/main" id="{C472CC2C-96E1-7CCE-1675-71C386482B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54497" y="2024216"/>
            <a:ext cx="6165439" cy="2809567"/>
          </a:xfrm>
          <a:prstGeom prst="rect">
            <a:avLst/>
          </a:prstGeom>
        </p:spPr>
      </p:pic>
    </p:spTree>
    <p:extLst>
      <p:ext uri="{BB962C8B-B14F-4D97-AF65-F5344CB8AC3E}">
        <p14:creationId xmlns:p14="http://schemas.microsoft.com/office/powerpoint/2010/main" val="13224951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7" name="Rectangle 456">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98FA2B-DE86-C5E1-885D-45BBF31CC065}"/>
              </a:ext>
            </a:extLst>
          </p:cNvPr>
          <p:cNvSpPr>
            <a:spLocks noGrp="1"/>
          </p:cNvSpPr>
          <p:nvPr>
            <p:ph type="title"/>
          </p:nvPr>
        </p:nvSpPr>
        <p:spPr>
          <a:xfrm>
            <a:off x="838200" y="1641752"/>
            <a:ext cx="4391025" cy="1323439"/>
          </a:xfrm>
        </p:spPr>
        <p:txBody>
          <a:bodyPr vert="horz" lIns="91440" tIns="45720" rIns="91440" bIns="45720" rtlCol="0" anchor="t">
            <a:normAutofit/>
          </a:bodyPr>
          <a:lstStyle/>
          <a:p>
            <a:r>
              <a:rPr lang="en-US" sz="4000" kern="1200" dirty="0">
                <a:solidFill>
                  <a:schemeClr val="bg1"/>
                </a:solidFill>
                <a:latin typeface="+mj-lt"/>
                <a:ea typeface="+mj-ea"/>
                <a:cs typeface="+mj-cs"/>
              </a:rPr>
              <a:t>COMPETITION ANALYSIS</a:t>
            </a:r>
          </a:p>
        </p:txBody>
      </p:sp>
      <p:sp>
        <p:nvSpPr>
          <p:cNvPr id="435" name="Content Placeholder 2">
            <a:extLst>
              <a:ext uri="{FF2B5EF4-FFF2-40B4-BE49-F238E27FC236}">
                <a16:creationId xmlns:a16="http://schemas.microsoft.com/office/drawing/2014/main" id="{3AC0C642-BF1D-10C2-A63A-010D5E96BA1B}"/>
              </a:ext>
            </a:extLst>
          </p:cNvPr>
          <p:cNvSpPr>
            <a:spLocks noGrp="1"/>
          </p:cNvSpPr>
          <p:nvPr>
            <p:ph sz="half" idx="1"/>
          </p:nvPr>
        </p:nvSpPr>
        <p:spPr>
          <a:xfrm>
            <a:off x="838200" y="3146400"/>
            <a:ext cx="4391025" cy="2454300"/>
          </a:xfrm>
        </p:spPr>
        <p:txBody>
          <a:bodyPr vert="horz" lIns="91440" tIns="45720" rIns="91440" bIns="45720" rtlCol="0">
            <a:normAutofit/>
          </a:bodyPr>
          <a:lstStyle/>
          <a:p>
            <a:pPr marL="0"/>
            <a:r>
              <a:rPr lang="en-US" sz="2400" dirty="0">
                <a:solidFill>
                  <a:schemeClr val="bg1">
                    <a:lumMod val="85000"/>
                  </a:schemeClr>
                </a:solidFill>
              </a:rPr>
              <a:t>Who are the current market leaders? </a:t>
            </a:r>
          </a:p>
          <a:p>
            <a:pPr marL="0"/>
            <a:endParaRPr lang="en-US" sz="2400" dirty="0">
              <a:solidFill>
                <a:schemeClr val="bg1">
                  <a:lumMod val="85000"/>
                </a:schemeClr>
              </a:solidFill>
            </a:endParaRPr>
          </a:p>
          <a:p>
            <a:pPr marL="0"/>
            <a:r>
              <a:rPr lang="en-US" sz="2400" dirty="0">
                <a:solidFill>
                  <a:schemeClr val="bg1">
                    <a:lumMod val="85000"/>
                  </a:schemeClr>
                </a:solidFill>
              </a:rPr>
              <a:t>Cola-</a:t>
            </a:r>
            <a:r>
              <a:rPr lang="en-US" sz="2400" dirty="0" err="1">
                <a:solidFill>
                  <a:schemeClr val="bg1">
                    <a:lumMod val="85000"/>
                  </a:schemeClr>
                </a:solidFill>
              </a:rPr>
              <a:t>coka</a:t>
            </a:r>
            <a:r>
              <a:rPr lang="en-US" sz="2400" dirty="0">
                <a:solidFill>
                  <a:schemeClr val="bg1">
                    <a:lumMod val="85000"/>
                  </a:schemeClr>
                </a:solidFill>
              </a:rPr>
              <a:t> is the most eligible for respondents with 2538  responses </a:t>
            </a:r>
          </a:p>
        </p:txBody>
      </p:sp>
      <p:sp>
        <p:nvSpPr>
          <p:cNvPr id="20" name="Content Placeholder 2">
            <a:extLst>
              <a:ext uri="{FF2B5EF4-FFF2-40B4-BE49-F238E27FC236}">
                <a16:creationId xmlns:a16="http://schemas.microsoft.com/office/drawing/2014/main" id="{C8AF91A2-A588-07F4-4579-44075677D943}"/>
              </a:ext>
            </a:extLst>
          </p:cNvPr>
          <p:cNvSpPr txBox="1">
            <a:spLocks/>
          </p:cNvSpPr>
          <p:nvPr/>
        </p:nvSpPr>
        <p:spPr>
          <a:xfrm>
            <a:off x="838200" y="4233738"/>
            <a:ext cx="4422774" cy="7464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400" dirty="0">
              <a:solidFill>
                <a:schemeClr val="bg1">
                  <a:alpha val="80000"/>
                </a:schemeClr>
              </a:solidFill>
            </a:endParaRPr>
          </a:p>
        </p:txBody>
      </p:sp>
      <p:pic>
        <p:nvPicPr>
          <p:cNvPr id="5" name="Picture 4" descr="A graph of blue bars&#10;&#10;Description automatically generated">
            <a:extLst>
              <a:ext uri="{FF2B5EF4-FFF2-40B4-BE49-F238E27FC236}">
                <a16:creationId xmlns:a16="http://schemas.microsoft.com/office/drawing/2014/main" id="{8D1CBABE-9EE8-3219-3F7B-B4A03292EC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72799" y="1513016"/>
            <a:ext cx="5507376" cy="3266768"/>
          </a:xfrm>
          <a:prstGeom prst="rect">
            <a:avLst/>
          </a:prstGeom>
        </p:spPr>
      </p:pic>
    </p:spTree>
    <p:extLst>
      <p:ext uri="{BB962C8B-B14F-4D97-AF65-F5344CB8AC3E}">
        <p14:creationId xmlns:p14="http://schemas.microsoft.com/office/powerpoint/2010/main" val="4059911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7" name="Rectangle 456">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98FA2B-DE86-C5E1-885D-45BBF31CC065}"/>
              </a:ext>
            </a:extLst>
          </p:cNvPr>
          <p:cNvSpPr>
            <a:spLocks noGrp="1"/>
          </p:cNvSpPr>
          <p:nvPr>
            <p:ph type="title"/>
          </p:nvPr>
        </p:nvSpPr>
        <p:spPr>
          <a:xfrm>
            <a:off x="838200" y="1641752"/>
            <a:ext cx="4391025" cy="1323439"/>
          </a:xfrm>
        </p:spPr>
        <p:txBody>
          <a:bodyPr vert="horz" lIns="91440" tIns="45720" rIns="91440" bIns="45720" rtlCol="0" anchor="t">
            <a:normAutofit/>
          </a:bodyPr>
          <a:lstStyle/>
          <a:p>
            <a:r>
              <a:rPr lang="en-US" sz="4000" kern="1200" dirty="0">
                <a:solidFill>
                  <a:schemeClr val="bg1"/>
                </a:solidFill>
                <a:latin typeface="+mj-lt"/>
                <a:ea typeface="+mj-ea"/>
                <a:cs typeface="+mj-cs"/>
              </a:rPr>
              <a:t>COMPETITION ANALYSIS</a:t>
            </a:r>
          </a:p>
        </p:txBody>
      </p:sp>
      <p:sp>
        <p:nvSpPr>
          <p:cNvPr id="435" name="Content Placeholder 2">
            <a:extLst>
              <a:ext uri="{FF2B5EF4-FFF2-40B4-BE49-F238E27FC236}">
                <a16:creationId xmlns:a16="http://schemas.microsoft.com/office/drawing/2014/main" id="{3AC0C642-BF1D-10C2-A63A-010D5E96BA1B}"/>
              </a:ext>
            </a:extLst>
          </p:cNvPr>
          <p:cNvSpPr>
            <a:spLocks noGrp="1"/>
          </p:cNvSpPr>
          <p:nvPr>
            <p:ph sz="half" idx="1"/>
          </p:nvPr>
        </p:nvSpPr>
        <p:spPr>
          <a:xfrm>
            <a:off x="838200" y="3146400"/>
            <a:ext cx="4391025" cy="2454300"/>
          </a:xfrm>
        </p:spPr>
        <p:txBody>
          <a:bodyPr vert="horz" lIns="91440" tIns="45720" rIns="91440" bIns="45720" rtlCol="0">
            <a:normAutofit lnSpcReduction="10000"/>
          </a:bodyPr>
          <a:lstStyle/>
          <a:p>
            <a:pPr marL="0"/>
            <a:r>
              <a:rPr lang="en-US" sz="2400" dirty="0">
                <a:solidFill>
                  <a:schemeClr val="bg1">
                    <a:lumMod val="95000"/>
                  </a:schemeClr>
                </a:solidFill>
              </a:rPr>
              <a:t> </a:t>
            </a:r>
            <a:r>
              <a:rPr lang="en-US" sz="2400" dirty="0">
                <a:solidFill>
                  <a:schemeClr val="bg1">
                    <a:lumMod val="85000"/>
                  </a:schemeClr>
                </a:solidFill>
              </a:rPr>
              <a:t>What are the primary reasons consumers prefer those brands over ours? </a:t>
            </a:r>
          </a:p>
          <a:p>
            <a:pPr marL="0"/>
            <a:r>
              <a:rPr lang="en-US" sz="2400" dirty="0">
                <a:solidFill>
                  <a:schemeClr val="bg1">
                    <a:lumMod val="85000"/>
                  </a:schemeClr>
                </a:solidFill>
              </a:rPr>
              <a:t>Brand reputation is the primary reason which respondents prefer other brands</a:t>
            </a:r>
          </a:p>
        </p:txBody>
      </p:sp>
      <p:sp>
        <p:nvSpPr>
          <p:cNvPr id="20" name="Content Placeholder 2">
            <a:extLst>
              <a:ext uri="{FF2B5EF4-FFF2-40B4-BE49-F238E27FC236}">
                <a16:creationId xmlns:a16="http://schemas.microsoft.com/office/drawing/2014/main" id="{C8AF91A2-A588-07F4-4579-44075677D943}"/>
              </a:ext>
            </a:extLst>
          </p:cNvPr>
          <p:cNvSpPr txBox="1">
            <a:spLocks/>
          </p:cNvSpPr>
          <p:nvPr/>
        </p:nvSpPr>
        <p:spPr>
          <a:xfrm>
            <a:off x="838200" y="4233738"/>
            <a:ext cx="4422774" cy="7464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400" dirty="0">
              <a:solidFill>
                <a:schemeClr val="bg1">
                  <a:alpha val="80000"/>
                </a:schemeClr>
              </a:solidFill>
            </a:endParaRPr>
          </a:p>
        </p:txBody>
      </p:sp>
      <p:pic>
        <p:nvPicPr>
          <p:cNvPr id="9" name="Picture 8" descr="A graph of blue rectangular bars&#10;&#10;Description automatically generated">
            <a:extLst>
              <a:ext uri="{FF2B5EF4-FFF2-40B4-BE49-F238E27FC236}">
                <a16:creationId xmlns:a16="http://schemas.microsoft.com/office/drawing/2014/main" id="{4CF56960-ADF5-2370-A9BF-5AA0832A11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66652" y="2111742"/>
            <a:ext cx="5690502" cy="3754277"/>
          </a:xfrm>
          <a:prstGeom prst="rect">
            <a:avLst/>
          </a:prstGeom>
        </p:spPr>
      </p:pic>
    </p:spTree>
    <p:extLst>
      <p:ext uri="{BB962C8B-B14F-4D97-AF65-F5344CB8AC3E}">
        <p14:creationId xmlns:p14="http://schemas.microsoft.com/office/powerpoint/2010/main" val="30596766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7" name="Rectangle 456">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98FA2B-DE86-C5E1-885D-45BBF31CC065}"/>
              </a:ext>
            </a:extLst>
          </p:cNvPr>
          <p:cNvSpPr>
            <a:spLocks noGrp="1"/>
          </p:cNvSpPr>
          <p:nvPr>
            <p:ph type="title"/>
          </p:nvPr>
        </p:nvSpPr>
        <p:spPr>
          <a:xfrm>
            <a:off x="838200" y="1641752"/>
            <a:ext cx="4391025" cy="1323439"/>
          </a:xfrm>
        </p:spPr>
        <p:txBody>
          <a:bodyPr vert="horz" lIns="91440" tIns="45720" rIns="91440" bIns="45720" rtlCol="0" anchor="t">
            <a:normAutofit/>
          </a:bodyPr>
          <a:lstStyle/>
          <a:p>
            <a:r>
              <a:rPr lang="en-US" sz="3600" dirty="0">
                <a:solidFill>
                  <a:schemeClr val="bg1"/>
                </a:solidFill>
              </a:rPr>
              <a:t>Marketing Channels and Brand Awareness</a:t>
            </a:r>
            <a:endParaRPr lang="en-US" sz="3600" kern="1200" dirty="0">
              <a:solidFill>
                <a:schemeClr val="bg1"/>
              </a:solidFill>
              <a:latin typeface="+mj-lt"/>
              <a:ea typeface="+mj-ea"/>
              <a:cs typeface="+mj-cs"/>
            </a:endParaRPr>
          </a:p>
        </p:txBody>
      </p:sp>
      <p:sp>
        <p:nvSpPr>
          <p:cNvPr id="435" name="Content Placeholder 2">
            <a:extLst>
              <a:ext uri="{FF2B5EF4-FFF2-40B4-BE49-F238E27FC236}">
                <a16:creationId xmlns:a16="http://schemas.microsoft.com/office/drawing/2014/main" id="{3AC0C642-BF1D-10C2-A63A-010D5E96BA1B}"/>
              </a:ext>
            </a:extLst>
          </p:cNvPr>
          <p:cNvSpPr>
            <a:spLocks noGrp="1"/>
          </p:cNvSpPr>
          <p:nvPr>
            <p:ph sz="half" idx="1"/>
          </p:nvPr>
        </p:nvSpPr>
        <p:spPr>
          <a:xfrm>
            <a:off x="838200" y="3146401"/>
            <a:ext cx="4391025" cy="1963916"/>
          </a:xfrm>
        </p:spPr>
        <p:txBody>
          <a:bodyPr vert="horz" lIns="91440" tIns="45720" rIns="91440" bIns="45720" rtlCol="0">
            <a:noAutofit/>
          </a:bodyPr>
          <a:lstStyle/>
          <a:p>
            <a:pPr marL="0"/>
            <a:r>
              <a:rPr lang="en-US" sz="2200" dirty="0">
                <a:solidFill>
                  <a:schemeClr val="bg1"/>
                </a:solidFill>
              </a:rPr>
              <a:t>a. </a:t>
            </a:r>
            <a:r>
              <a:rPr lang="en-US" sz="2200" dirty="0">
                <a:solidFill>
                  <a:schemeClr val="bg1">
                    <a:lumMod val="85000"/>
                  </a:schemeClr>
                </a:solidFill>
              </a:rPr>
              <a:t>Which marketing channel can be used to reach more customers? </a:t>
            </a:r>
          </a:p>
          <a:p>
            <a:pPr marL="0"/>
            <a:r>
              <a:rPr lang="en-US" sz="2200" dirty="0">
                <a:solidFill>
                  <a:schemeClr val="bg1">
                    <a:lumMod val="85000"/>
                  </a:schemeClr>
                </a:solidFill>
              </a:rPr>
              <a:t>b. How effective are different marketing strategies and channels in reaching our customers?</a:t>
            </a:r>
          </a:p>
          <a:p>
            <a:pPr marL="0"/>
            <a:endParaRPr lang="en-US" sz="2200" dirty="0">
              <a:solidFill>
                <a:schemeClr val="bg1"/>
              </a:solidFill>
            </a:endParaRPr>
          </a:p>
          <a:p>
            <a:pPr marL="0"/>
            <a:r>
              <a:rPr lang="en-US" sz="2200" dirty="0">
                <a:solidFill>
                  <a:schemeClr val="bg1">
                    <a:lumMod val="85000"/>
                  </a:schemeClr>
                </a:solidFill>
              </a:rPr>
              <a:t>Online ads is the most effective and cost effective way to reach more customers</a:t>
            </a:r>
          </a:p>
        </p:txBody>
      </p:sp>
      <p:sp>
        <p:nvSpPr>
          <p:cNvPr id="20" name="Content Placeholder 2">
            <a:extLst>
              <a:ext uri="{FF2B5EF4-FFF2-40B4-BE49-F238E27FC236}">
                <a16:creationId xmlns:a16="http://schemas.microsoft.com/office/drawing/2014/main" id="{C8AF91A2-A588-07F4-4579-44075677D943}"/>
              </a:ext>
            </a:extLst>
          </p:cNvPr>
          <p:cNvSpPr txBox="1">
            <a:spLocks/>
          </p:cNvSpPr>
          <p:nvPr/>
        </p:nvSpPr>
        <p:spPr>
          <a:xfrm>
            <a:off x="838200" y="4233738"/>
            <a:ext cx="4422774" cy="7464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400" dirty="0">
              <a:solidFill>
                <a:schemeClr val="bg1">
                  <a:alpha val="80000"/>
                </a:schemeClr>
              </a:solidFill>
            </a:endParaRPr>
          </a:p>
        </p:txBody>
      </p:sp>
      <p:pic>
        <p:nvPicPr>
          <p:cNvPr id="6" name="Picture 5" descr="A graph of a bar&#10;&#10;Description automatically generated with medium confidence">
            <a:extLst>
              <a:ext uri="{FF2B5EF4-FFF2-40B4-BE49-F238E27FC236}">
                <a16:creationId xmlns:a16="http://schemas.microsoft.com/office/drawing/2014/main" id="{42E4A30E-DE3A-020B-2A4E-DA135A4505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79413" y="1938063"/>
            <a:ext cx="6157064" cy="3890028"/>
          </a:xfrm>
          <a:prstGeom prst="rect">
            <a:avLst/>
          </a:prstGeom>
        </p:spPr>
      </p:pic>
    </p:spTree>
    <p:extLst>
      <p:ext uri="{BB962C8B-B14F-4D97-AF65-F5344CB8AC3E}">
        <p14:creationId xmlns:p14="http://schemas.microsoft.com/office/powerpoint/2010/main" val="37888716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TM03457485[[fn=Mesh]]</Template>
  <TotalTime>10271</TotalTime>
  <Words>722</Words>
  <Application>Microsoft Office PowerPoint</Application>
  <PresentationFormat>Widescreen</PresentationFormat>
  <Paragraphs>101</Paragraphs>
  <Slides>19</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Aptos</vt:lpstr>
      <vt:lpstr>Aptos Display</vt:lpstr>
      <vt:lpstr>Arial</vt:lpstr>
      <vt:lpstr>Office Theme</vt:lpstr>
      <vt:lpstr>MARKETING VIEW OF CODEX</vt:lpstr>
      <vt:lpstr>Demographic </vt:lpstr>
      <vt:lpstr>Demographic </vt:lpstr>
      <vt:lpstr>Demographic </vt:lpstr>
      <vt:lpstr>COSUMER PREFERENCES</vt:lpstr>
      <vt:lpstr>COSUMER PREFERENCES</vt:lpstr>
      <vt:lpstr>COMPETITION ANALYSIS</vt:lpstr>
      <vt:lpstr>COMPETITION ANALYSIS</vt:lpstr>
      <vt:lpstr>Marketing Channels and Brand Awareness</vt:lpstr>
      <vt:lpstr>Brand Penetration</vt:lpstr>
      <vt:lpstr>Brand Penetration</vt:lpstr>
      <vt:lpstr>Purchase behavior</vt:lpstr>
      <vt:lpstr>Purchase behavior</vt:lpstr>
      <vt:lpstr>Product develompent</vt:lpstr>
      <vt:lpstr>Product development</vt:lpstr>
      <vt:lpstr>RECOMENDATIONS</vt:lpstr>
      <vt:lpstr>RECOMENDATIONS</vt:lpstr>
      <vt:lpstr>RECOMENDATIONS</vt:lpstr>
      <vt:lpstr>RECOMENDATIONS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Christian Casals Ortiz</dc:creator>
  <cp:lastModifiedBy>Christian Casals Ortiz</cp:lastModifiedBy>
  <cp:revision>1</cp:revision>
  <dcterms:created xsi:type="dcterms:W3CDTF">2024-07-24T22:02:11Z</dcterms:created>
  <dcterms:modified xsi:type="dcterms:W3CDTF">2024-08-01T01:13:16Z</dcterms:modified>
</cp:coreProperties>
</file>

<file path=docProps/thumbnail.jpeg>
</file>